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</p:sldIdLst>
  <p:sldSz cy="5143500" cx="9144000"/>
  <p:notesSz cx="6858000" cy="9144000"/>
  <p:embeddedFontLst>
    <p:embeddedFont>
      <p:font typeface="Raleway"/>
      <p:regular r:id="rId45"/>
      <p:bold r:id="rId46"/>
      <p:italic r:id="rId47"/>
      <p:boldItalic r:id="rId48"/>
    </p:embeddedFont>
    <p:embeddedFont>
      <p:font typeface="Lato"/>
      <p:regular r:id="rId49"/>
      <p:bold r:id="rId50"/>
      <p:italic r:id="rId51"/>
      <p:boldItalic r:id="rId52"/>
    </p:embeddedFont>
    <p:embeddedFont>
      <p:font typeface="Lato Black"/>
      <p:bold r:id="rId53"/>
      <p:boldItalic r:id="rId54"/>
    </p:embeddedFont>
    <p:embeddedFont>
      <p:font typeface="Roboto Mono"/>
      <p:regular r:id="rId55"/>
      <p:bold r:id="rId56"/>
      <p:italic r:id="rId57"/>
      <p:boldItalic r:id="rId5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font" Target="fonts/Raleway-bold.fntdata"/><Relationship Id="rId45" Type="http://schemas.openxmlformats.org/officeDocument/2006/relationships/font" Target="fonts/Raleway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Raleway-boldItalic.fntdata"/><Relationship Id="rId47" Type="http://schemas.openxmlformats.org/officeDocument/2006/relationships/font" Target="fonts/Raleway-italic.fntdata"/><Relationship Id="rId49" Type="http://schemas.openxmlformats.org/officeDocument/2006/relationships/font" Target="fonts/Lato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Lato-italic.fntdata"/><Relationship Id="rId50" Type="http://schemas.openxmlformats.org/officeDocument/2006/relationships/font" Target="fonts/Lato-bold.fntdata"/><Relationship Id="rId53" Type="http://schemas.openxmlformats.org/officeDocument/2006/relationships/font" Target="fonts/LatoBlack-bold.fntdata"/><Relationship Id="rId52" Type="http://schemas.openxmlformats.org/officeDocument/2006/relationships/font" Target="fonts/Lato-boldItalic.fntdata"/><Relationship Id="rId11" Type="http://schemas.openxmlformats.org/officeDocument/2006/relationships/slide" Target="slides/slide6.xml"/><Relationship Id="rId55" Type="http://schemas.openxmlformats.org/officeDocument/2006/relationships/font" Target="fonts/RobotoMono-regular.fntdata"/><Relationship Id="rId10" Type="http://schemas.openxmlformats.org/officeDocument/2006/relationships/slide" Target="slides/slide5.xml"/><Relationship Id="rId54" Type="http://schemas.openxmlformats.org/officeDocument/2006/relationships/font" Target="fonts/LatoBlack-boldItalic.fntdata"/><Relationship Id="rId13" Type="http://schemas.openxmlformats.org/officeDocument/2006/relationships/slide" Target="slides/slide8.xml"/><Relationship Id="rId57" Type="http://schemas.openxmlformats.org/officeDocument/2006/relationships/font" Target="fonts/RobotoMono-italic.fntdata"/><Relationship Id="rId12" Type="http://schemas.openxmlformats.org/officeDocument/2006/relationships/slide" Target="slides/slide7.xml"/><Relationship Id="rId56" Type="http://schemas.openxmlformats.org/officeDocument/2006/relationships/font" Target="fonts/RobotoMono-bold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58" Type="http://schemas.openxmlformats.org/officeDocument/2006/relationships/font" Target="fonts/RobotoMono-bold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adc015dd89_1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adc015dd89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adc015dd89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adc015dd89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adc015dd89_1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adc015dd89_1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adc015dd89_1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adc015dd89_1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adc015dd89_1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adc015dd89_1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adc015dd89_0_2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adc015dd89_0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adc015dd89_0_2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adc015dd89_0_2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adc015dd89_0_3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adc015dd89_0_3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adc015dd89_0_2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adc015dd89_0_2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adc015dd89_0_2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adc015dd89_0_2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adc015dd89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adc015dd89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adc015dd89_0_3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adc015dd89_0_3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adc015dd89_1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adc015dd89_1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adc015dd89_1_2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adc015dd89_1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adc015dd89_1_3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gadc015dd89_1_3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adc015dd89_1_4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1" name="Google Shape;641;gadc015dd89_1_4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gadc015dd89_1_10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4" name="Google Shape;744;gadc015dd89_1_10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6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gadc015dd89_1_5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8" name="Google Shape;848;gadc015dd89_1_5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0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Google Shape;951;gadc015dd89_1_6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2" name="Google Shape;952;gadc015dd89_1_6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5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Google Shape;956;gadc015dd89_1_6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7" name="Google Shape;957;gadc015dd89_1_6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gadc015dd89_1_7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8" name="Google Shape;968;gadc015dd89_1_7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adc015dd89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adc015dd89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gadc015dd89_0_3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4" name="Google Shape;974;gadc015dd89_0_3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8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gadc015dd89_0_3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0" name="Google Shape;980;gadc015dd89_0_3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3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gadc015dd89_0_3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5" name="Google Shape;985;gadc015dd89_0_3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gadc015dd89_0_3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1" name="Google Shape;991;gadc015dd89_0_3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7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gadc015dd89_0_3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9" name="Google Shape;999;gadc015dd89_0_3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9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Google Shape;1010;gadc015dd89_1_7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1" name="Google Shape;1011;gadc015dd89_1_7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4" name="Shape 1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5" name="Google Shape;1115;gadc015dd89_1_8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6" name="Google Shape;1116;gadc015dd89_1_8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gadc015dd89_1_9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1" name="Google Shape;1221;gadc015dd89_1_9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2" name="Shape 1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3" name="Google Shape;1323;gadc015dd89_1_1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4" name="Google Shape;1324;gadc015dd89_1_1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7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Google Shape;1328;gadc015dd8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9" name="Google Shape;1329;gadc015dd8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adc015dd89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adc015dd89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adc015dd89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adc015dd89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adc015dd89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adc015dd89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adc015dd89_0_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adc015dd89_0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adc015dd89_0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adc015dd89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adc015dd89_0_2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adc015dd89_0_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8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4.png"/><Relationship Id="rId4" Type="http://schemas.openxmlformats.org/officeDocument/2006/relationships/image" Target="../media/image10.png"/><Relationship Id="rId5" Type="http://schemas.openxmlformats.org/officeDocument/2006/relationships/image" Target="../media/image9.png"/><Relationship Id="rId6" Type="http://schemas.openxmlformats.org/officeDocument/2006/relationships/image" Target="../media/image12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Computer Graphics labs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Lab 5 - </a:t>
            </a:r>
            <a:r>
              <a:rPr lang="en"/>
              <a:t>Transparency</a:t>
            </a:r>
            <a:r>
              <a:rPr lang="en"/>
              <a:t> and Blending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2"/>
          <p:cNvSpPr txBox="1"/>
          <p:nvPr/>
        </p:nvSpPr>
        <p:spPr>
          <a:xfrm>
            <a:off x="779100" y="2571750"/>
            <a:ext cx="7585800" cy="10986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908B25"/>
                </a:solidFill>
                <a:latin typeface="Courier New"/>
                <a:ea typeface="Courier New"/>
                <a:cs typeface="Courier New"/>
                <a:sym typeface="Courier New"/>
              </a:rPr>
              <a:t>glEnable</a:t>
            </a:r>
            <a:r>
              <a:rPr b="1" lang="en" sz="18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" sz="1800">
                <a:solidFill>
                  <a:srgbClr val="908B25"/>
                </a:solidFill>
                <a:latin typeface="Courier New"/>
                <a:ea typeface="Courier New"/>
                <a:cs typeface="Courier New"/>
                <a:sym typeface="Courier New"/>
              </a:rPr>
              <a:t>GL_BLEND</a:t>
            </a:r>
            <a:r>
              <a:rPr b="1" lang="en" sz="18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b="1" lang="en" sz="1800">
                <a:solidFill>
                  <a:srgbClr val="CC7832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1" sz="1800">
              <a:solidFill>
                <a:srgbClr val="A9B7C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908B25"/>
                </a:solidFill>
                <a:latin typeface="Courier New"/>
                <a:ea typeface="Courier New"/>
                <a:cs typeface="Courier New"/>
                <a:sym typeface="Courier New"/>
              </a:rPr>
              <a:t>glBlendEquation</a:t>
            </a:r>
            <a:r>
              <a:rPr b="1" lang="en" sz="18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" sz="1800">
                <a:solidFill>
                  <a:srgbClr val="908B25"/>
                </a:solidFill>
                <a:latin typeface="Courier New"/>
                <a:ea typeface="Courier New"/>
                <a:cs typeface="Courier New"/>
                <a:sym typeface="Courier New"/>
              </a:rPr>
              <a:t>GL_FUNC_ADD</a:t>
            </a:r>
            <a:r>
              <a:rPr b="1" lang="en" sz="18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b="1" lang="en" sz="1800">
                <a:solidFill>
                  <a:srgbClr val="CC7832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1" sz="1800">
              <a:solidFill>
                <a:srgbClr val="CC783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908B25"/>
                </a:solidFill>
                <a:latin typeface="Courier New"/>
                <a:ea typeface="Courier New"/>
                <a:cs typeface="Courier New"/>
                <a:sym typeface="Courier New"/>
              </a:rPr>
              <a:t>glBlendFunc</a:t>
            </a:r>
            <a:r>
              <a:rPr b="1" lang="en" sz="18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" sz="1800">
                <a:solidFill>
                  <a:srgbClr val="908B25"/>
                </a:solidFill>
                <a:latin typeface="Courier New"/>
                <a:ea typeface="Courier New"/>
                <a:cs typeface="Courier New"/>
                <a:sym typeface="Courier New"/>
              </a:rPr>
              <a:t>GL_SRC_ALPHA</a:t>
            </a:r>
            <a:r>
              <a:rPr b="1" lang="en" sz="1800">
                <a:solidFill>
                  <a:srgbClr val="CC783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en" sz="1800">
                <a:solidFill>
                  <a:srgbClr val="908B25"/>
                </a:solidFill>
                <a:latin typeface="Courier New"/>
                <a:ea typeface="Courier New"/>
                <a:cs typeface="Courier New"/>
                <a:sym typeface="Courier New"/>
              </a:rPr>
              <a:t>GL_ONE_MINUS_SRC_ALPHA</a:t>
            </a:r>
            <a:r>
              <a:rPr b="1" lang="en" sz="18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b="1" lang="en" sz="1800">
                <a:solidFill>
                  <a:srgbClr val="CC7832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1" sz="1800">
              <a:solidFill>
                <a:srgbClr val="A9B7C6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84" name="Google Shape;184;p22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most common blending setup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3"/>
          <p:cNvSpPr/>
          <p:nvPr/>
        </p:nvSpPr>
        <p:spPr>
          <a:xfrm>
            <a:off x="5144875" y="1528075"/>
            <a:ext cx="3405900" cy="2536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23"/>
          <p:cNvSpPr txBox="1"/>
          <p:nvPr/>
        </p:nvSpPr>
        <p:spPr>
          <a:xfrm>
            <a:off x="6277975" y="4161300"/>
            <a:ext cx="1139700" cy="375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Destination</a:t>
            </a:r>
            <a:endParaRPr b="1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1" name="Google Shape;191;p23"/>
          <p:cNvSpPr/>
          <p:nvPr/>
        </p:nvSpPr>
        <p:spPr>
          <a:xfrm>
            <a:off x="593225" y="1528075"/>
            <a:ext cx="3405900" cy="25368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23"/>
          <p:cNvSpPr txBox="1"/>
          <p:nvPr/>
        </p:nvSpPr>
        <p:spPr>
          <a:xfrm>
            <a:off x="1726325" y="4161300"/>
            <a:ext cx="1139700" cy="375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Source</a:t>
            </a:r>
            <a:endParaRPr b="1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3" name="Google Shape;193;p23"/>
          <p:cNvSpPr txBox="1"/>
          <p:nvPr/>
        </p:nvSpPr>
        <p:spPr>
          <a:xfrm>
            <a:off x="69900" y="59925"/>
            <a:ext cx="3365700" cy="9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Commands: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AutoNum type="arabicPeriod"/>
            </a:pPr>
            <a:r>
              <a:rPr lang="en">
                <a:solidFill>
                  <a:schemeClr val="lt1"/>
                </a:solidFill>
                <a:highlight>
                  <a:schemeClr val="accent3"/>
                </a:highlight>
                <a:latin typeface="Lato"/>
                <a:ea typeface="Lato"/>
                <a:cs typeface="Lato"/>
                <a:sym typeface="Lato"/>
              </a:rPr>
              <a:t>Draw Blue Rectangle (0, 0, 1, 0.5)</a:t>
            </a:r>
            <a:endParaRPr>
              <a:solidFill>
                <a:schemeClr val="lt1"/>
              </a:solidFill>
              <a:highlight>
                <a:schemeClr val="accent3"/>
              </a:highlight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AutoNum type="arabicPeriod"/>
            </a:pP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Draw Red Rectangle (1, 0, 0, 0.5)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4" name="Google Shape;194;p23"/>
          <p:cNvSpPr txBox="1"/>
          <p:nvPr/>
        </p:nvSpPr>
        <p:spPr>
          <a:xfrm>
            <a:off x="4384450" y="59925"/>
            <a:ext cx="4516800" cy="7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Blending Setup: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-"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Equation: </a:t>
            </a:r>
            <a:r>
              <a:rPr b="1"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GL_FUNC_ADD</a:t>
            </a:r>
            <a:endParaRPr b="1"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-"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Factors: </a:t>
            </a:r>
            <a:r>
              <a:rPr b="1"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GL_SRC_ALPHA</a:t>
            </a: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, </a:t>
            </a:r>
            <a:r>
              <a:rPr b="1"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GL_ONE_MINUS_SRC_ALPHA 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5" name="Google Shape;195;p23"/>
          <p:cNvSpPr/>
          <p:nvPr/>
        </p:nvSpPr>
        <p:spPr>
          <a:xfrm>
            <a:off x="1258400" y="2446900"/>
            <a:ext cx="1528200" cy="9687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23"/>
          <p:cNvSpPr/>
          <p:nvPr/>
        </p:nvSpPr>
        <p:spPr>
          <a:xfrm>
            <a:off x="4197000" y="2608975"/>
            <a:ext cx="750000" cy="375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23"/>
          <p:cNvSpPr txBox="1"/>
          <p:nvPr/>
        </p:nvSpPr>
        <p:spPr>
          <a:xfrm>
            <a:off x="7497775" y="4646150"/>
            <a:ext cx="1528200" cy="375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(0, 0, 0, 1)</a:t>
            </a:r>
            <a:endParaRPr b="1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98" name="Google Shape;198;p23"/>
          <p:cNvCxnSpPr>
            <a:stCxn id="197" idx="0"/>
          </p:cNvCxnSpPr>
          <p:nvPr/>
        </p:nvCxnSpPr>
        <p:spPr>
          <a:xfrm rot="10800000">
            <a:off x="7999975" y="3795050"/>
            <a:ext cx="261900" cy="85110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9" name="Google Shape;199;p23"/>
          <p:cNvSpPr txBox="1"/>
          <p:nvPr/>
        </p:nvSpPr>
        <p:spPr>
          <a:xfrm>
            <a:off x="149675" y="4646150"/>
            <a:ext cx="1528200" cy="375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(0, 0, 1, 0.5)</a:t>
            </a:r>
            <a:endParaRPr b="1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00" name="Google Shape;200;p23"/>
          <p:cNvCxnSpPr>
            <a:stCxn id="199" idx="0"/>
          </p:cNvCxnSpPr>
          <p:nvPr/>
        </p:nvCxnSpPr>
        <p:spPr>
          <a:xfrm flipH="1" rot="10800000">
            <a:off x="913775" y="3225950"/>
            <a:ext cx="654300" cy="142020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4"/>
          <p:cNvSpPr/>
          <p:nvPr/>
        </p:nvSpPr>
        <p:spPr>
          <a:xfrm>
            <a:off x="5144875" y="1528075"/>
            <a:ext cx="3405900" cy="2536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24"/>
          <p:cNvSpPr txBox="1"/>
          <p:nvPr/>
        </p:nvSpPr>
        <p:spPr>
          <a:xfrm>
            <a:off x="6277975" y="4161300"/>
            <a:ext cx="1139700" cy="375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Destination</a:t>
            </a:r>
            <a:endParaRPr b="1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7" name="Google Shape;207;p24"/>
          <p:cNvSpPr/>
          <p:nvPr/>
        </p:nvSpPr>
        <p:spPr>
          <a:xfrm>
            <a:off x="593225" y="1528075"/>
            <a:ext cx="3405900" cy="25368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24"/>
          <p:cNvSpPr txBox="1"/>
          <p:nvPr/>
        </p:nvSpPr>
        <p:spPr>
          <a:xfrm>
            <a:off x="1726325" y="4161300"/>
            <a:ext cx="1139700" cy="375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Source</a:t>
            </a:r>
            <a:endParaRPr b="1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9" name="Google Shape;209;p24"/>
          <p:cNvSpPr txBox="1"/>
          <p:nvPr/>
        </p:nvSpPr>
        <p:spPr>
          <a:xfrm>
            <a:off x="69900" y="59925"/>
            <a:ext cx="3365700" cy="9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Commands: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AutoNum type="arabicPeriod"/>
            </a:pPr>
            <a:r>
              <a:rPr lang="en">
                <a:solidFill>
                  <a:schemeClr val="lt1"/>
                </a:solidFill>
                <a:highlight>
                  <a:schemeClr val="accent3"/>
                </a:highlight>
                <a:latin typeface="Lato"/>
                <a:ea typeface="Lato"/>
                <a:cs typeface="Lato"/>
                <a:sym typeface="Lato"/>
              </a:rPr>
              <a:t>Draw Blue Rectangle (0, 0, 1, 0.5)</a:t>
            </a:r>
            <a:endParaRPr>
              <a:solidFill>
                <a:schemeClr val="lt1"/>
              </a:solidFill>
              <a:highlight>
                <a:schemeClr val="accent3"/>
              </a:highlight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AutoNum type="arabicPeriod"/>
            </a:pP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Draw Red Rectangle (1, 0, 0, 0.5)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0" name="Google Shape;210;p24"/>
          <p:cNvSpPr txBox="1"/>
          <p:nvPr/>
        </p:nvSpPr>
        <p:spPr>
          <a:xfrm>
            <a:off x="4384450" y="59925"/>
            <a:ext cx="4516800" cy="7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Blending Setup: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-"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Equation: </a:t>
            </a:r>
            <a:r>
              <a:rPr b="1"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GL_FUNC_ADD</a:t>
            </a:r>
            <a:endParaRPr b="1"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-"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Factors: </a:t>
            </a:r>
            <a:r>
              <a:rPr b="1"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GL_SRC_ALPHA</a:t>
            </a: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, </a:t>
            </a:r>
            <a:r>
              <a:rPr b="1"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GL_ONE_MINUS_SRC_ALPHA 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1" name="Google Shape;211;p24"/>
          <p:cNvSpPr/>
          <p:nvPr/>
        </p:nvSpPr>
        <p:spPr>
          <a:xfrm>
            <a:off x="4197000" y="2608975"/>
            <a:ext cx="750000" cy="375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24"/>
          <p:cNvSpPr/>
          <p:nvPr/>
        </p:nvSpPr>
        <p:spPr>
          <a:xfrm>
            <a:off x="5810050" y="2446900"/>
            <a:ext cx="1528200" cy="968700"/>
          </a:xfrm>
          <a:prstGeom prst="rect">
            <a:avLst/>
          </a:prstGeom>
          <a:solidFill>
            <a:srgbClr val="0000FF">
              <a:alpha val="46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24"/>
          <p:cNvSpPr txBox="1"/>
          <p:nvPr/>
        </p:nvSpPr>
        <p:spPr>
          <a:xfrm>
            <a:off x="4281850" y="4646150"/>
            <a:ext cx="1528200" cy="375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(0, 0, 0.5, 0.75)</a:t>
            </a:r>
            <a:endParaRPr b="1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14" name="Google Shape;214;p24"/>
          <p:cNvCxnSpPr>
            <a:stCxn id="213" idx="0"/>
          </p:cNvCxnSpPr>
          <p:nvPr/>
        </p:nvCxnSpPr>
        <p:spPr>
          <a:xfrm flipH="1" rot="10800000">
            <a:off x="5045950" y="3116150"/>
            <a:ext cx="1286100" cy="153000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5"/>
          <p:cNvSpPr/>
          <p:nvPr/>
        </p:nvSpPr>
        <p:spPr>
          <a:xfrm>
            <a:off x="5144875" y="1528075"/>
            <a:ext cx="3405900" cy="2536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25"/>
          <p:cNvSpPr txBox="1"/>
          <p:nvPr/>
        </p:nvSpPr>
        <p:spPr>
          <a:xfrm>
            <a:off x="6277975" y="4161300"/>
            <a:ext cx="1139700" cy="375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Destination</a:t>
            </a:r>
            <a:endParaRPr b="1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1" name="Google Shape;221;p25"/>
          <p:cNvSpPr/>
          <p:nvPr/>
        </p:nvSpPr>
        <p:spPr>
          <a:xfrm>
            <a:off x="593225" y="1528075"/>
            <a:ext cx="3405900" cy="25368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25"/>
          <p:cNvSpPr txBox="1"/>
          <p:nvPr/>
        </p:nvSpPr>
        <p:spPr>
          <a:xfrm>
            <a:off x="1726325" y="4161300"/>
            <a:ext cx="1139700" cy="375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Source</a:t>
            </a:r>
            <a:endParaRPr b="1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3" name="Google Shape;223;p25"/>
          <p:cNvSpPr txBox="1"/>
          <p:nvPr/>
        </p:nvSpPr>
        <p:spPr>
          <a:xfrm>
            <a:off x="69900" y="59925"/>
            <a:ext cx="3365700" cy="9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Commands: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AutoNum type="arabicPeriod"/>
            </a:pP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Draw Blue Rectangle (0, 0, 1, 0.5)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AutoNum type="arabicPeriod"/>
            </a:pPr>
            <a:r>
              <a:rPr lang="en">
                <a:solidFill>
                  <a:schemeClr val="lt1"/>
                </a:solidFill>
                <a:highlight>
                  <a:schemeClr val="accent3"/>
                </a:highlight>
                <a:latin typeface="Lato"/>
                <a:ea typeface="Lato"/>
                <a:cs typeface="Lato"/>
                <a:sym typeface="Lato"/>
              </a:rPr>
              <a:t>Draw Red Rectangle (1, 0, 0, 0.5)</a:t>
            </a:r>
            <a:endParaRPr>
              <a:solidFill>
                <a:schemeClr val="lt1"/>
              </a:solidFill>
              <a:highlight>
                <a:schemeClr val="accent3"/>
              </a:highlight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4" name="Google Shape;224;p25"/>
          <p:cNvSpPr txBox="1"/>
          <p:nvPr/>
        </p:nvSpPr>
        <p:spPr>
          <a:xfrm>
            <a:off x="4384450" y="59925"/>
            <a:ext cx="4516800" cy="7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Blending Setup: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-"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Equation: </a:t>
            </a:r>
            <a:r>
              <a:rPr b="1"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GL_FUNC_ADD</a:t>
            </a:r>
            <a:endParaRPr b="1"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-"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Factors: </a:t>
            </a:r>
            <a:r>
              <a:rPr b="1"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GL_SRC_ALPHA</a:t>
            </a: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, </a:t>
            </a:r>
            <a:r>
              <a:rPr b="1"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GL_ONE_MINUS_SRC_ALPHA 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5" name="Google Shape;225;p25"/>
          <p:cNvSpPr/>
          <p:nvPr/>
        </p:nvSpPr>
        <p:spPr>
          <a:xfrm>
            <a:off x="4197000" y="2608975"/>
            <a:ext cx="750000" cy="375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25"/>
          <p:cNvSpPr/>
          <p:nvPr/>
        </p:nvSpPr>
        <p:spPr>
          <a:xfrm>
            <a:off x="5810050" y="2446900"/>
            <a:ext cx="1528200" cy="968700"/>
          </a:xfrm>
          <a:prstGeom prst="rect">
            <a:avLst/>
          </a:prstGeom>
          <a:solidFill>
            <a:srgbClr val="0000FF">
              <a:alpha val="46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25"/>
          <p:cNvSpPr/>
          <p:nvPr/>
        </p:nvSpPr>
        <p:spPr>
          <a:xfrm>
            <a:off x="1805750" y="2110613"/>
            <a:ext cx="1528200" cy="9687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25"/>
          <p:cNvSpPr txBox="1"/>
          <p:nvPr/>
        </p:nvSpPr>
        <p:spPr>
          <a:xfrm>
            <a:off x="149675" y="4646150"/>
            <a:ext cx="1528200" cy="375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(1, 0, 0, 0.5)</a:t>
            </a:r>
            <a:endParaRPr b="1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29" name="Google Shape;229;p25"/>
          <p:cNvCxnSpPr>
            <a:stCxn id="228" idx="0"/>
          </p:cNvCxnSpPr>
          <p:nvPr/>
        </p:nvCxnSpPr>
        <p:spPr>
          <a:xfrm flipH="1" rot="10800000">
            <a:off x="913775" y="2816450"/>
            <a:ext cx="1233600" cy="182970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6"/>
          <p:cNvSpPr/>
          <p:nvPr/>
        </p:nvSpPr>
        <p:spPr>
          <a:xfrm>
            <a:off x="5144875" y="1528075"/>
            <a:ext cx="3405900" cy="2536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26"/>
          <p:cNvSpPr txBox="1"/>
          <p:nvPr/>
        </p:nvSpPr>
        <p:spPr>
          <a:xfrm>
            <a:off x="6277975" y="4161300"/>
            <a:ext cx="1139700" cy="375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Destination</a:t>
            </a:r>
            <a:endParaRPr b="1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6" name="Google Shape;236;p26"/>
          <p:cNvSpPr/>
          <p:nvPr/>
        </p:nvSpPr>
        <p:spPr>
          <a:xfrm>
            <a:off x="593225" y="1528075"/>
            <a:ext cx="3405900" cy="25368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26"/>
          <p:cNvSpPr txBox="1"/>
          <p:nvPr/>
        </p:nvSpPr>
        <p:spPr>
          <a:xfrm>
            <a:off x="1726325" y="4161300"/>
            <a:ext cx="1139700" cy="375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Source</a:t>
            </a:r>
            <a:endParaRPr b="1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8" name="Google Shape;238;p26"/>
          <p:cNvSpPr txBox="1"/>
          <p:nvPr/>
        </p:nvSpPr>
        <p:spPr>
          <a:xfrm>
            <a:off x="69900" y="59925"/>
            <a:ext cx="3365700" cy="9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Commands: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AutoNum type="arabicPeriod"/>
            </a:pP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Draw Blue Rectangle (0, 0, 1, 0.5)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AutoNum type="arabicPeriod"/>
            </a:pPr>
            <a:r>
              <a:rPr lang="en">
                <a:solidFill>
                  <a:schemeClr val="lt1"/>
                </a:solidFill>
                <a:highlight>
                  <a:schemeClr val="accent3"/>
                </a:highlight>
                <a:latin typeface="Lato"/>
                <a:ea typeface="Lato"/>
                <a:cs typeface="Lato"/>
                <a:sym typeface="Lato"/>
              </a:rPr>
              <a:t>Draw Red Rectangle (1, 0, 0, 0.5)</a:t>
            </a:r>
            <a:endParaRPr>
              <a:solidFill>
                <a:schemeClr val="lt1"/>
              </a:solidFill>
              <a:highlight>
                <a:schemeClr val="accent3"/>
              </a:highlight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9" name="Google Shape;239;p26"/>
          <p:cNvSpPr txBox="1"/>
          <p:nvPr/>
        </p:nvSpPr>
        <p:spPr>
          <a:xfrm>
            <a:off x="4384450" y="59925"/>
            <a:ext cx="4516800" cy="7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Blending Setup: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-"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Equation: </a:t>
            </a:r>
            <a:r>
              <a:rPr b="1"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GL_FUNC_ADD</a:t>
            </a:r>
            <a:endParaRPr b="1"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-"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Factors: </a:t>
            </a:r>
            <a:r>
              <a:rPr b="1"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GL_SRC_ALPHA</a:t>
            </a: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, </a:t>
            </a:r>
            <a:r>
              <a:rPr b="1"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GL_ONE_MINUS_SRC_ALPHA 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0" name="Google Shape;240;p26"/>
          <p:cNvSpPr/>
          <p:nvPr/>
        </p:nvSpPr>
        <p:spPr>
          <a:xfrm>
            <a:off x="4197000" y="2608975"/>
            <a:ext cx="750000" cy="375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26"/>
          <p:cNvSpPr/>
          <p:nvPr/>
        </p:nvSpPr>
        <p:spPr>
          <a:xfrm>
            <a:off x="5810050" y="2446900"/>
            <a:ext cx="1528200" cy="968700"/>
          </a:xfrm>
          <a:prstGeom prst="rect">
            <a:avLst/>
          </a:prstGeom>
          <a:solidFill>
            <a:srgbClr val="0000FF">
              <a:alpha val="46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26"/>
          <p:cNvSpPr txBox="1"/>
          <p:nvPr/>
        </p:nvSpPr>
        <p:spPr>
          <a:xfrm>
            <a:off x="4264725" y="4616200"/>
            <a:ext cx="1767600" cy="375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(0.5, 0, 0.25, 0.625)</a:t>
            </a:r>
            <a:endParaRPr b="1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43" name="Google Shape;243;p26"/>
          <p:cNvCxnSpPr>
            <a:stCxn id="242" idx="0"/>
          </p:cNvCxnSpPr>
          <p:nvPr/>
        </p:nvCxnSpPr>
        <p:spPr>
          <a:xfrm flipH="1" rot="10800000">
            <a:off x="5148525" y="2796400"/>
            <a:ext cx="1483200" cy="181980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4" name="Google Shape;244;p26"/>
          <p:cNvSpPr/>
          <p:nvPr/>
        </p:nvSpPr>
        <p:spPr>
          <a:xfrm>
            <a:off x="6357400" y="2110613"/>
            <a:ext cx="1528200" cy="968700"/>
          </a:xfrm>
          <a:prstGeom prst="rect">
            <a:avLst/>
          </a:prstGeom>
          <a:solidFill>
            <a:srgbClr val="FF0000">
              <a:alpha val="46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26"/>
          <p:cNvSpPr txBox="1"/>
          <p:nvPr/>
        </p:nvSpPr>
        <p:spPr>
          <a:xfrm>
            <a:off x="7497775" y="4646150"/>
            <a:ext cx="1528200" cy="375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(0.5, 0, 0, 0.75)</a:t>
            </a:r>
            <a:endParaRPr b="1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46" name="Google Shape;246;p26"/>
          <p:cNvCxnSpPr>
            <a:stCxn id="245" idx="0"/>
          </p:cNvCxnSpPr>
          <p:nvPr/>
        </p:nvCxnSpPr>
        <p:spPr>
          <a:xfrm rot="10800000">
            <a:off x="7660375" y="2866250"/>
            <a:ext cx="601500" cy="177990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7"/>
          <p:cNvSpPr txBox="1"/>
          <p:nvPr/>
        </p:nvSpPr>
        <p:spPr>
          <a:xfrm>
            <a:off x="93300" y="1517150"/>
            <a:ext cx="4478700" cy="53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latin typeface="Lato"/>
                <a:ea typeface="Lato"/>
                <a:cs typeface="Lato"/>
                <a:sym typeface="Lato"/>
              </a:rPr>
              <a:t>(SOURCE ALPHA)</a:t>
            </a:r>
            <a:r>
              <a:rPr baseline="-25000" lang="en" sz="1800">
                <a:latin typeface="Lato"/>
                <a:ea typeface="Lato"/>
                <a:cs typeface="Lato"/>
                <a:sym typeface="Lato"/>
              </a:rPr>
              <a:t> </a:t>
            </a:r>
            <a:r>
              <a:rPr b="1" lang="en" sz="1800">
                <a:latin typeface="Lato"/>
                <a:ea typeface="Lato"/>
                <a:cs typeface="Lato"/>
                <a:sym typeface="Lato"/>
              </a:rPr>
              <a:t>ADD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 </a:t>
            </a:r>
            <a:r>
              <a:rPr i="1" lang="en" sz="1800">
                <a:latin typeface="Lato"/>
                <a:ea typeface="Lato"/>
                <a:cs typeface="Lato"/>
                <a:sym typeface="Lato"/>
              </a:rPr>
              <a:t>(</a:t>
            </a:r>
            <a:r>
              <a:rPr i="1" lang="en" sz="1800">
                <a:latin typeface="Lato"/>
                <a:ea typeface="Lato"/>
                <a:cs typeface="Lato"/>
                <a:sym typeface="Lato"/>
              </a:rPr>
              <a:t>1 - SOURCE ALPHA)</a:t>
            </a:r>
            <a:endParaRPr i="1" sz="18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52" name="Google Shape;25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513" y="2168650"/>
            <a:ext cx="4314275" cy="2538200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27"/>
          <p:cNvSpPr txBox="1"/>
          <p:nvPr/>
        </p:nvSpPr>
        <p:spPr>
          <a:xfrm>
            <a:off x="4572000" y="1517150"/>
            <a:ext cx="4478700" cy="53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latin typeface="Lato"/>
                <a:ea typeface="Lato"/>
                <a:cs typeface="Lato"/>
                <a:sym typeface="Lato"/>
              </a:rPr>
              <a:t>(1 - SOURCE </a:t>
            </a:r>
            <a:r>
              <a:rPr i="1" lang="en" sz="1800">
                <a:latin typeface="Lato"/>
                <a:ea typeface="Lato"/>
                <a:cs typeface="Lato"/>
                <a:sym typeface="Lato"/>
              </a:rPr>
              <a:t>ALPHA</a:t>
            </a:r>
            <a:r>
              <a:rPr i="1" lang="en" sz="1800">
                <a:latin typeface="Lato"/>
                <a:ea typeface="Lato"/>
                <a:cs typeface="Lato"/>
                <a:sym typeface="Lato"/>
              </a:rPr>
              <a:t>)</a:t>
            </a:r>
            <a:r>
              <a:rPr baseline="-25000" lang="en" sz="1800">
                <a:latin typeface="Lato"/>
                <a:ea typeface="Lato"/>
                <a:cs typeface="Lato"/>
                <a:sym typeface="Lato"/>
              </a:rPr>
              <a:t> </a:t>
            </a:r>
            <a:r>
              <a:rPr b="1" lang="en" sz="1800">
                <a:latin typeface="Lato"/>
                <a:ea typeface="Lato"/>
                <a:cs typeface="Lato"/>
                <a:sym typeface="Lato"/>
              </a:rPr>
              <a:t>ADD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 </a:t>
            </a:r>
            <a:r>
              <a:rPr i="1" lang="en" sz="1800">
                <a:latin typeface="Lato"/>
                <a:ea typeface="Lato"/>
                <a:cs typeface="Lato"/>
                <a:sym typeface="Lato"/>
              </a:rPr>
              <a:t>(SOURCE </a:t>
            </a:r>
            <a:r>
              <a:rPr i="1" lang="en" sz="1800">
                <a:latin typeface="Lato"/>
                <a:ea typeface="Lato"/>
                <a:cs typeface="Lato"/>
                <a:sym typeface="Lato"/>
              </a:rPr>
              <a:t>ALPHA</a:t>
            </a:r>
            <a:r>
              <a:rPr i="1" lang="en" sz="1800">
                <a:latin typeface="Lato"/>
                <a:ea typeface="Lato"/>
                <a:cs typeface="Lato"/>
                <a:sym typeface="Lato"/>
              </a:rPr>
              <a:t>)</a:t>
            </a:r>
            <a:endParaRPr i="1" sz="18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54" name="Google Shape;254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6638" y="2156525"/>
            <a:ext cx="4349412" cy="25624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8"/>
          <p:cNvSpPr txBox="1"/>
          <p:nvPr>
            <p:ph type="title"/>
          </p:nvPr>
        </p:nvSpPr>
        <p:spPr>
          <a:xfrm>
            <a:off x="727650" y="23041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many other combinations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9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Z-Buffer and transparency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9" name="Google Shape;269;p30"/>
          <p:cNvGrpSpPr/>
          <p:nvPr/>
        </p:nvGrpSpPr>
        <p:grpSpPr>
          <a:xfrm>
            <a:off x="816650" y="1296875"/>
            <a:ext cx="7599850" cy="1925300"/>
            <a:chOff x="668650" y="986050"/>
            <a:chExt cx="7599850" cy="1925300"/>
          </a:xfrm>
        </p:grpSpPr>
        <p:sp>
          <p:nvSpPr>
            <p:cNvPr id="270" name="Google Shape;270;p30"/>
            <p:cNvSpPr/>
            <p:nvPr/>
          </p:nvSpPr>
          <p:spPr>
            <a:xfrm rot="-5400000">
              <a:off x="773050" y="1346150"/>
              <a:ext cx="725100" cy="933900"/>
            </a:xfrm>
            <a:prstGeom prst="triangle">
              <a:avLst>
                <a:gd fmla="val 50000" name="adj"/>
              </a:avLst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30"/>
            <p:cNvSpPr/>
            <p:nvPr/>
          </p:nvSpPr>
          <p:spPr>
            <a:xfrm rot="4633426">
              <a:off x="3511500" y="1429713"/>
              <a:ext cx="1522085" cy="766574"/>
            </a:xfrm>
            <a:prstGeom prst="parallelogram">
              <a:avLst>
                <a:gd fmla="val 22877" name="adj"/>
              </a:avLst>
            </a:prstGeom>
            <a:solidFill>
              <a:srgbClr val="EA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30"/>
            <p:cNvSpPr/>
            <p:nvPr/>
          </p:nvSpPr>
          <p:spPr>
            <a:xfrm>
              <a:off x="6651600" y="1157900"/>
              <a:ext cx="1310400" cy="1310400"/>
            </a:xfrm>
            <a:prstGeom prst="ellipse">
              <a:avLst/>
            </a:prstGeom>
            <a:solidFill>
              <a:srgbClr val="1155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73" name="Google Shape;273;p30"/>
            <p:cNvCxnSpPr/>
            <p:nvPr/>
          </p:nvCxnSpPr>
          <p:spPr>
            <a:xfrm>
              <a:off x="1719225" y="1825350"/>
              <a:ext cx="2271000" cy="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4" name="Google Shape;274;p30"/>
            <p:cNvCxnSpPr>
              <a:stCxn id="271" idx="1"/>
              <a:endCxn id="272" idx="2"/>
            </p:cNvCxnSpPr>
            <p:nvPr/>
          </p:nvCxnSpPr>
          <p:spPr>
            <a:xfrm flipH="1" rot="10800000">
              <a:off x="4665734" y="1813164"/>
              <a:ext cx="1986000" cy="6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  <p:sp>
          <p:nvSpPr>
            <p:cNvPr id="275" name="Google Shape;275;p30"/>
            <p:cNvSpPr txBox="1"/>
            <p:nvPr/>
          </p:nvSpPr>
          <p:spPr>
            <a:xfrm>
              <a:off x="789050" y="2571750"/>
              <a:ext cx="898500" cy="33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Lato"/>
                  <a:ea typeface="Lato"/>
                  <a:cs typeface="Lato"/>
                  <a:sym typeface="Lato"/>
                </a:rPr>
                <a:t>eye</a:t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76" name="Google Shape;276;p30"/>
            <p:cNvSpPr txBox="1"/>
            <p:nvPr/>
          </p:nvSpPr>
          <p:spPr>
            <a:xfrm>
              <a:off x="4137000" y="2557663"/>
              <a:ext cx="898500" cy="33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Lato"/>
                  <a:ea typeface="Lato"/>
                  <a:cs typeface="Lato"/>
                  <a:sym typeface="Lato"/>
                </a:rPr>
                <a:t>source</a:t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77" name="Google Shape;277;p30"/>
            <p:cNvSpPr txBox="1"/>
            <p:nvPr/>
          </p:nvSpPr>
          <p:spPr>
            <a:xfrm>
              <a:off x="7062500" y="2557675"/>
              <a:ext cx="1206000" cy="33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Lato"/>
                  <a:ea typeface="Lato"/>
                  <a:cs typeface="Lato"/>
                  <a:sym typeface="Lato"/>
                </a:rPr>
                <a:t>destination</a:t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  <p:cxnSp>
        <p:nvCxnSpPr>
          <p:cNvPr id="278" name="Google Shape;278;p30"/>
          <p:cNvCxnSpPr/>
          <p:nvPr/>
        </p:nvCxnSpPr>
        <p:spPr>
          <a:xfrm>
            <a:off x="1021300" y="3951975"/>
            <a:ext cx="6127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9" name="Google Shape;279;p30"/>
          <p:cNvCxnSpPr/>
          <p:nvPr/>
        </p:nvCxnSpPr>
        <p:spPr>
          <a:xfrm>
            <a:off x="1021300" y="4444800"/>
            <a:ext cx="32637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0" name="Google Shape;280;p30"/>
          <p:cNvCxnSpPr/>
          <p:nvPr/>
        </p:nvCxnSpPr>
        <p:spPr>
          <a:xfrm>
            <a:off x="1013900" y="3729975"/>
            <a:ext cx="0" cy="895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1" name="Google Shape;281;p30"/>
          <p:cNvCxnSpPr/>
          <p:nvPr/>
        </p:nvCxnSpPr>
        <p:spPr>
          <a:xfrm rot="10800000">
            <a:off x="4285000" y="2320800"/>
            <a:ext cx="0" cy="2124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2" name="Google Shape;282;p30"/>
          <p:cNvCxnSpPr/>
          <p:nvPr/>
        </p:nvCxnSpPr>
        <p:spPr>
          <a:xfrm>
            <a:off x="7149100" y="2264625"/>
            <a:ext cx="0" cy="1687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3" name="Google Shape;283;p30"/>
          <p:cNvSpPr txBox="1"/>
          <p:nvPr/>
        </p:nvSpPr>
        <p:spPr>
          <a:xfrm>
            <a:off x="1894575" y="3544950"/>
            <a:ext cx="910200" cy="3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Z-Depth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4" name="Google Shape;284;p30"/>
          <p:cNvSpPr txBox="1"/>
          <p:nvPr/>
        </p:nvSpPr>
        <p:spPr>
          <a:xfrm>
            <a:off x="162125" y="3952125"/>
            <a:ext cx="602700" cy="3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Pixel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5" name="Google Shape;285;p30"/>
          <p:cNvSpPr txBox="1"/>
          <p:nvPr/>
        </p:nvSpPr>
        <p:spPr>
          <a:xfrm>
            <a:off x="7289700" y="3744775"/>
            <a:ext cx="11268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Drawn 1st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6" name="Google Shape;286;p30"/>
          <p:cNvSpPr txBox="1"/>
          <p:nvPr/>
        </p:nvSpPr>
        <p:spPr>
          <a:xfrm>
            <a:off x="4533625" y="4248750"/>
            <a:ext cx="10761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Drawn 2nd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7" name="Google Shape;287;p30"/>
          <p:cNvSpPr txBox="1"/>
          <p:nvPr>
            <p:ph type="title"/>
          </p:nvPr>
        </p:nvSpPr>
        <p:spPr>
          <a:xfrm>
            <a:off x="727650" y="5914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 us consider this drawing order </a:t>
            </a:r>
            <a:r>
              <a:rPr lang="en"/>
              <a:t>scenario</a:t>
            </a:r>
            <a:endParaRPr/>
          </a:p>
        </p:txBody>
      </p:sp>
      <p:sp>
        <p:nvSpPr>
          <p:cNvPr id="288" name="Google Shape;288;p30"/>
          <p:cNvSpPr/>
          <p:nvPr/>
        </p:nvSpPr>
        <p:spPr>
          <a:xfrm>
            <a:off x="643700" y="3744775"/>
            <a:ext cx="237000" cy="264900"/>
          </a:xfrm>
          <a:prstGeom prst="rect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30"/>
          <p:cNvSpPr/>
          <p:nvPr/>
        </p:nvSpPr>
        <p:spPr>
          <a:xfrm>
            <a:off x="643700" y="4312350"/>
            <a:ext cx="237000" cy="264900"/>
          </a:xfrm>
          <a:prstGeom prst="rect">
            <a:avLst/>
          </a:prstGeom>
          <a:solidFill>
            <a:srgbClr val="99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4" name="Google Shape;294;p31"/>
          <p:cNvGrpSpPr/>
          <p:nvPr/>
        </p:nvGrpSpPr>
        <p:grpSpPr>
          <a:xfrm>
            <a:off x="816650" y="1296875"/>
            <a:ext cx="7599850" cy="1925300"/>
            <a:chOff x="668650" y="986050"/>
            <a:chExt cx="7599850" cy="1925300"/>
          </a:xfrm>
        </p:grpSpPr>
        <p:sp>
          <p:nvSpPr>
            <p:cNvPr id="295" name="Google Shape;295;p31"/>
            <p:cNvSpPr/>
            <p:nvPr/>
          </p:nvSpPr>
          <p:spPr>
            <a:xfrm rot="-5400000">
              <a:off x="773050" y="1346150"/>
              <a:ext cx="725100" cy="933900"/>
            </a:xfrm>
            <a:prstGeom prst="triangle">
              <a:avLst>
                <a:gd fmla="val 50000" name="adj"/>
              </a:avLst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31"/>
            <p:cNvSpPr/>
            <p:nvPr/>
          </p:nvSpPr>
          <p:spPr>
            <a:xfrm rot="4633426">
              <a:off x="3511500" y="1429713"/>
              <a:ext cx="1522085" cy="766574"/>
            </a:xfrm>
            <a:prstGeom prst="parallelogram">
              <a:avLst>
                <a:gd fmla="val 22877" name="adj"/>
              </a:avLst>
            </a:prstGeom>
            <a:solidFill>
              <a:srgbClr val="EA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31"/>
            <p:cNvSpPr/>
            <p:nvPr/>
          </p:nvSpPr>
          <p:spPr>
            <a:xfrm>
              <a:off x="6651600" y="1157900"/>
              <a:ext cx="1310400" cy="1310400"/>
            </a:xfrm>
            <a:prstGeom prst="ellipse">
              <a:avLst/>
            </a:prstGeom>
            <a:solidFill>
              <a:srgbClr val="1155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98" name="Google Shape;298;p31"/>
            <p:cNvCxnSpPr/>
            <p:nvPr/>
          </p:nvCxnSpPr>
          <p:spPr>
            <a:xfrm>
              <a:off x="1719225" y="1825350"/>
              <a:ext cx="2271000" cy="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99" name="Google Shape;299;p31"/>
            <p:cNvCxnSpPr>
              <a:stCxn id="296" idx="1"/>
              <a:endCxn id="297" idx="2"/>
            </p:cNvCxnSpPr>
            <p:nvPr/>
          </p:nvCxnSpPr>
          <p:spPr>
            <a:xfrm flipH="1" rot="10800000">
              <a:off x="4665734" y="1813164"/>
              <a:ext cx="1986000" cy="6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  <p:sp>
          <p:nvSpPr>
            <p:cNvPr id="300" name="Google Shape;300;p31"/>
            <p:cNvSpPr txBox="1"/>
            <p:nvPr/>
          </p:nvSpPr>
          <p:spPr>
            <a:xfrm>
              <a:off x="789050" y="2571750"/>
              <a:ext cx="898500" cy="33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Lato"/>
                  <a:ea typeface="Lato"/>
                  <a:cs typeface="Lato"/>
                  <a:sym typeface="Lato"/>
                </a:rPr>
                <a:t>eye</a:t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01" name="Google Shape;301;p31"/>
            <p:cNvSpPr txBox="1"/>
            <p:nvPr/>
          </p:nvSpPr>
          <p:spPr>
            <a:xfrm>
              <a:off x="4137000" y="2557663"/>
              <a:ext cx="898500" cy="33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Lato"/>
                  <a:ea typeface="Lato"/>
                  <a:cs typeface="Lato"/>
                  <a:sym typeface="Lato"/>
                </a:rPr>
                <a:t>source</a:t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02" name="Google Shape;302;p31"/>
            <p:cNvSpPr txBox="1"/>
            <p:nvPr/>
          </p:nvSpPr>
          <p:spPr>
            <a:xfrm>
              <a:off x="7062500" y="2557675"/>
              <a:ext cx="1206000" cy="33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Lato"/>
                  <a:ea typeface="Lato"/>
                  <a:cs typeface="Lato"/>
                  <a:sym typeface="Lato"/>
                </a:rPr>
                <a:t>destination</a:t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  <p:cxnSp>
        <p:nvCxnSpPr>
          <p:cNvPr id="303" name="Google Shape;303;p31"/>
          <p:cNvCxnSpPr/>
          <p:nvPr/>
        </p:nvCxnSpPr>
        <p:spPr>
          <a:xfrm>
            <a:off x="1021300" y="3951975"/>
            <a:ext cx="32784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4" name="Google Shape;304;p31"/>
          <p:cNvCxnSpPr/>
          <p:nvPr/>
        </p:nvCxnSpPr>
        <p:spPr>
          <a:xfrm>
            <a:off x="1021300" y="4444800"/>
            <a:ext cx="61647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5" name="Google Shape;305;p31"/>
          <p:cNvCxnSpPr/>
          <p:nvPr/>
        </p:nvCxnSpPr>
        <p:spPr>
          <a:xfrm>
            <a:off x="1013900" y="3729975"/>
            <a:ext cx="0" cy="895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6" name="Google Shape;306;p31"/>
          <p:cNvCxnSpPr/>
          <p:nvPr/>
        </p:nvCxnSpPr>
        <p:spPr>
          <a:xfrm rot="10800000">
            <a:off x="7186075" y="2320800"/>
            <a:ext cx="0" cy="2124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7" name="Google Shape;307;p31"/>
          <p:cNvCxnSpPr/>
          <p:nvPr/>
        </p:nvCxnSpPr>
        <p:spPr>
          <a:xfrm>
            <a:off x="4285000" y="2264625"/>
            <a:ext cx="0" cy="1687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8" name="Google Shape;308;p31"/>
          <p:cNvSpPr txBox="1"/>
          <p:nvPr/>
        </p:nvSpPr>
        <p:spPr>
          <a:xfrm>
            <a:off x="1894575" y="3544950"/>
            <a:ext cx="910200" cy="3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Z-Depth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9" name="Google Shape;309;p31"/>
          <p:cNvSpPr txBox="1"/>
          <p:nvPr/>
        </p:nvSpPr>
        <p:spPr>
          <a:xfrm>
            <a:off x="162125" y="3952125"/>
            <a:ext cx="602700" cy="3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Pixel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0" name="Google Shape;310;p31"/>
          <p:cNvSpPr txBox="1"/>
          <p:nvPr/>
        </p:nvSpPr>
        <p:spPr>
          <a:xfrm>
            <a:off x="4432025" y="3755925"/>
            <a:ext cx="11268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Drawn 1st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1" name="Google Shape;311;p31"/>
          <p:cNvSpPr txBox="1"/>
          <p:nvPr/>
        </p:nvSpPr>
        <p:spPr>
          <a:xfrm>
            <a:off x="7326600" y="4248750"/>
            <a:ext cx="10761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Drawn 2nd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2" name="Google Shape;312;p31"/>
          <p:cNvSpPr txBox="1"/>
          <p:nvPr>
            <p:ph type="title"/>
          </p:nvPr>
        </p:nvSpPr>
        <p:spPr>
          <a:xfrm>
            <a:off x="727650" y="5914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But what if</a:t>
            </a:r>
            <a:endParaRPr/>
          </a:p>
        </p:txBody>
      </p:sp>
      <p:sp>
        <p:nvSpPr>
          <p:cNvPr id="313" name="Google Shape;313;p31"/>
          <p:cNvSpPr/>
          <p:nvPr/>
        </p:nvSpPr>
        <p:spPr>
          <a:xfrm>
            <a:off x="643700" y="3744775"/>
            <a:ext cx="237000" cy="2649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31"/>
          <p:cNvSpPr/>
          <p:nvPr/>
        </p:nvSpPr>
        <p:spPr>
          <a:xfrm>
            <a:off x="643700" y="4312350"/>
            <a:ext cx="237000" cy="2649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31"/>
          <p:cNvSpPr txBox="1"/>
          <p:nvPr/>
        </p:nvSpPr>
        <p:spPr>
          <a:xfrm>
            <a:off x="3715150" y="4511425"/>
            <a:ext cx="910200" cy="3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Blocked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Up to this point we are dealing with opaque materials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2"/>
          <p:cNvSpPr txBox="1"/>
          <p:nvPr/>
        </p:nvSpPr>
        <p:spPr>
          <a:xfrm>
            <a:off x="93300" y="1369100"/>
            <a:ext cx="4478700" cy="88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latin typeface="Lato"/>
                <a:ea typeface="Lato"/>
                <a:cs typeface="Lato"/>
                <a:sym typeface="Lato"/>
              </a:rPr>
              <a:t>With sorting</a:t>
            </a:r>
            <a:endParaRPr i="1"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Lato"/>
                <a:ea typeface="Lato"/>
                <a:cs typeface="Lato"/>
                <a:sym typeface="Lato"/>
              </a:rPr>
              <a:t>The ground is drawn first to enable blending</a:t>
            </a:r>
            <a:endParaRPr sz="17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1" name="Google Shape;321;p32"/>
          <p:cNvSpPr txBox="1"/>
          <p:nvPr/>
        </p:nvSpPr>
        <p:spPr>
          <a:xfrm>
            <a:off x="4572000" y="1369100"/>
            <a:ext cx="4478700" cy="88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latin typeface="Lato"/>
                <a:ea typeface="Lato"/>
                <a:cs typeface="Lato"/>
                <a:sym typeface="Lato"/>
              </a:rPr>
              <a:t>Without sorting</a:t>
            </a:r>
            <a:endParaRPr i="1"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Lato"/>
                <a:ea typeface="Lato"/>
                <a:cs typeface="Lato"/>
                <a:sym typeface="Lato"/>
              </a:rPr>
              <a:t>The cube is drawn first blocking the ground</a:t>
            </a:r>
            <a:endParaRPr i="1" sz="18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22" name="Google Shape;32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550" y="2356325"/>
            <a:ext cx="4349400" cy="2559278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53225" y="2360400"/>
            <a:ext cx="4316250" cy="25511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3"/>
          <p:cNvSpPr txBox="1"/>
          <p:nvPr/>
        </p:nvSpPr>
        <p:spPr>
          <a:xfrm>
            <a:off x="69900" y="59925"/>
            <a:ext cx="4574100" cy="9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Commands: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AutoNum type="arabicPeriod"/>
            </a:pPr>
            <a:r>
              <a:rPr lang="en">
                <a:solidFill>
                  <a:schemeClr val="lt1"/>
                </a:solidFill>
                <a:highlight>
                  <a:schemeClr val="accent3"/>
                </a:highlight>
                <a:latin typeface="Lato"/>
                <a:ea typeface="Lato"/>
                <a:cs typeface="Lato"/>
                <a:sym typeface="Lato"/>
              </a:rPr>
              <a:t>Draw Blue Rectangle (0, 0, 1, 0.5) at Depth 0.9</a:t>
            </a:r>
            <a:endParaRPr>
              <a:solidFill>
                <a:schemeClr val="lt1"/>
              </a:solidFill>
              <a:highlight>
                <a:schemeClr val="accent3"/>
              </a:highlight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AutoNum type="arabicPeriod"/>
            </a:pP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Draw Red Rectangle (1, 0, 0, 0.5) at Depth 0.2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AutoNum type="arabicPeriod"/>
            </a:pP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Draw Green Rectangle (0, 1, 0, 0.5) at Depth 0.5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9" name="Google Shape;329;p33"/>
          <p:cNvSpPr/>
          <p:nvPr/>
        </p:nvSpPr>
        <p:spPr>
          <a:xfrm>
            <a:off x="559350" y="1627925"/>
            <a:ext cx="449400" cy="449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30" name="Google Shape;330;p33"/>
          <p:cNvSpPr/>
          <p:nvPr/>
        </p:nvSpPr>
        <p:spPr>
          <a:xfrm>
            <a:off x="1008750" y="1627925"/>
            <a:ext cx="449400" cy="449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31" name="Google Shape;331;p33"/>
          <p:cNvSpPr/>
          <p:nvPr/>
        </p:nvSpPr>
        <p:spPr>
          <a:xfrm>
            <a:off x="1458150" y="1627925"/>
            <a:ext cx="449400" cy="449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32" name="Google Shape;332;p33"/>
          <p:cNvSpPr/>
          <p:nvPr/>
        </p:nvSpPr>
        <p:spPr>
          <a:xfrm>
            <a:off x="1907550" y="1627925"/>
            <a:ext cx="449400" cy="449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33" name="Google Shape;333;p33"/>
          <p:cNvSpPr/>
          <p:nvPr/>
        </p:nvSpPr>
        <p:spPr>
          <a:xfrm>
            <a:off x="2356950" y="1627925"/>
            <a:ext cx="449400" cy="449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34" name="Google Shape;334;p33"/>
          <p:cNvSpPr/>
          <p:nvPr/>
        </p:nvSpPr>
        <p:spPr>
          <a:xfrm>
            <a:off x="2806350" y="1627925"/>
            <a:ext cx="449400" cy="449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35" name="Google Shape;335;p33"/>
          <p:cNvSpPr/>
          <p:nvPr/>
        </p:nvSpPr>
        <p:spPr>
          <a:xfrm>
            <a:off x="3255750" y="1627925"/>
            <a:ext cx="449400" cy="449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36" name="Google Shape;336;p33"/>
          <p:cNvSpPr/>
          <p:nvPr/>
        </p:nvSpPr>
        <p:spPr>
          <a:xfrm>
            <a:off x="3705150" y="1627925"/>
            <a:ext cx="449400" cy="449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37" name="Google Shape;337;p33"/>
          <p:cNvSpPr/>
          <p:nvPr/>
        </p:nvSpPr>
        <p:spPr>
          <a:xfrm>
            <a:off x="559350" y="2077325"/>
            <a:ext cx="449400" cy="449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38" name="Google Shape;338;p33"/>
          <p:cNvSpPr/>
          <p:nvPr/>
        </p:nvSpPr>
        <p:spPr>
          <a:xfrm>
            <a:off x="1008750" y="2077325"/>
            <a:ext cx="449400" cy="449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39" name="Google Shape;339;p33"/>
          <p:cNvSpPr/>
          <p:nvPr/>
        </p:nvSpPr>
        <p:spPr>
          <a:xfrm>
            <a:off x="1458150" y="2077325"/>
            <a:ext cx="449400" cy="449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40" name="Google Shape;340;p33"/>
          <p:cNvSpPr/>
          <p:nvPr/>
        </p:nvSpPr>
        <p:spPr>
          <a:xfrm>
            <a:off x="1907550" y="2077325"/>
            <a:ext cx="449400" cy="449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41" name="Google Shape;341;p33"/>
          <p:cNvSpPr/>
          <p:nvPr/>
        </p:nvSpPr>
        <p:spPr>
          <a:xfrm>
            <a:off x="2356950" y="2077325"/>
            <a:ext cx="449400" cy="449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42" name="Google Shape;342;p33"/>
          <p:cNvSpPr/>
          <p:nvPr/>
        </p:nvSpPr>
        <p:spPr>
          <a:xfrm>
            <a:off x="2806350" y="2077325"/>
            <a:ext cx="449400" cy="449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43" name="Google Shape;343;p33"/>
          <p:cNvSpPr/>
          <p:nvPr/>
        </p:nvSpPr>
        <p:spPr>
          <a:xfrm>
            <a:off x="3255750" y="2077325"/>
            <a:ext cx="449400" cy="449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44" name="Google Shape;344;p33"/>
          <p:cNvSpPr/>
          <p:nvPr/>
        </p:nvSpPr>
        <p:spPr>
          <a:xfrm>
            <a:off x="3705150" y="2077325"/>
            <a:ext cx="449400" cy="449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45" name="Google Shape;345;p33"/>
          <p:cNvSpPr/>
          <p:nvPr/>
        </p:nvSpPr>
        <p:spPr>
          <a:xfrm>
            <a:off x="559350" y="2526725"/>
            <a:ext cx="449400" cy="449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46" name="Google Shape;346;p33"/>
          <p:cNvSpPr/>
          <p:nvPr/>
        </p:nvSpPr>
        <p:spPr>
          <a:xfrm>
            <a:off x="1008750" y="2526725"/>
            <a:ext cx="449400" cy="449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47" name="Google Shape;347;p33"/>
          <p:cNvSpPr/>
          <p:nvPr/>
        </p:nvSpPr>
        <p:spPr>
          <a:xfrm>
            <a:off x="1458150" y="2526725"/>
            <a:ext cx="449400" cy="449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48" name="Google Shape;348;p33"/>
          <p:cNvSpPr/>
          <p:nvPr/>
        </p:nvSpPr>
        <p:spPr>
          <a:xfrm>
            <a:off x="1907550" y="2526725"/>
            <a:ext cx="449400" cy="449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49" name="Google Shape;349;p33"/>
          <p:cNvSpPr/>
          <p:nvPr/>
        </p:nvSpPr>
        <p:spPr>
          <a:xfrm>
            <a:off x="2356950" y="2526725"/>
            <a:ext cx="449400" cy="449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50" name="Google Shape;350;p33"/>
          <p:cNvSpPr/>
          <p:nvPr/>
        </p:nvSpPr>
        <p:spPr>
          <a:xfrm>
            <a:off x="2806350" y="2526725"/>
            <a:ext cx="449400" cy="449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51" name="Google Shape;351;p33"/>
          <p:cNvSpPr/>
          <p:nvPr/>
        </p:nvSpPr>
        <p:spPr>
          <a:xfrm>
            <a:off x="3255750" y="2526725"/>
            <a:ext cx="449400" cy="449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52" name="Google Shape;352;p33"/>
          <p:cNvSpPr/>
          <p:nvPr/>
        </p:nvSpPr>
        <p:spPr>
          <a:xfrm>
            <a:off x="3705150" y="2526725"/>
            <a:ext cx="449400" cy="449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53" name="Google Shape;353;p33"/>
          <p:cNvSpPr/>
          <p:nvPr/>
        </p:nvSpPr>
        <p:spPr>
          <a:xfrm>
            <a:off x="559350" y="2976125"/>
            <a:ext cx="449400" cy="449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54" name="Google Shape;354;p33"/>
          <p:cNvSpPr/>
          <p:nvPr/>
        </p:nvSpPr>
        <p:spPr>
          <a:xfrm>
            <a:off x="1008750" y="2976125"/>
            <a:ext cx="449400" cy="449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55" name="Google Shape;355;p33"/>
          <p:cNvSpPr/>
          <p:nvPr/>
        </p:nvSpPr>
        <p:spPr>
          <a:xfrm>
            <a:off x="1458150" y="2976125"/>
            <a:ext cx="449400" cy="449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56" name="Google Shape;356;p33"/>
          <p:cNvSpPr/>
          <p:nvPr/>
        </p:nvSpPr>
        <p:spPr>
          <a:xfrm>
            <a:off x="1907550" y="2976125"/>
            <a:ext cx="449400" cy="449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57" name="Google Shape;357;p33"/>
          <p:cNvSpPr/>
          <p:nvPr/>
        </p:nvSpPr>
        <p:spPr>
          <a:xfrm>
            <a:off x="2356950" y="2976125"/>
            <a:ext cx="449400" cy="449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58" name="Google Shape;358;p33"/>
          <p:cNvSpPr/>
          <p:nvPr/>
        </p:nvSpPr>
        <p:spPr>
          <a:xfrm>
            <a:off x="2806350" y="2976125"/>
            <a:ext cx="449400" cy="449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59" name="Google Shape;359;p33"/>
          <p:cNvSpPr/>
          <p:nvPr/>
        </p:nvSpPr>
        <p:spPr>
          <a:xfrm>
            <a:off x="3255750" y="2976125"/>
            <a:ext cx="449400" cy="449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60" name="Google Shape;360;p33"/>
          <p:cNvSpPr/>
          <p:nvPr/>
        </p:nvSpPr>
        <p:spPr>
          <a:xfrm>
            <a:off x="3705150" y="2976125"/>
            <a:ext cx="449400" cy="449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61" name="Google Shape;361;p33"/>
          <p:cNvSpPr/>
          <p:nvPr/>
        </p:nvSpPr>
        <p:spPr>
          <a:xfrm>
            <a:off x="559350" y="3425525"/>
            <a:ext cx="449400" cy="449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62" name="Google Shape;362;p33"/>
          <p:cNvSpPr/>
          <p:nvPr/>
        </p:nvSpPr>
        <p:spPr>
          <a:xfrm>
            <a:off x="1008750" y="3425525"/>
            <a:ext cx="449400" cy="449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63" name="Google Shape;363;p33"/>
          <p:cNvSpPr/>
          <p:nvPr/>
        </p:nvSpPr>
        <p:spPr>
          <a:xfrm>
            <a:off x="1458150" y="3425525"/>
            <a:ext cx="449400" cy="449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64" name="Google Shape;364;p33"/>
          <p:cNvSpPr/>
          <p:nvPr/>
        </p:nvSpPr>
        <p:spPr>
          <a:xfrm>
            <a:off x="1907550" y="3425525"/>
            <a:ext cx="449400" cy="449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65" name="Google Shape;365;p33"/>
          <p:cNvSpPr/>
          <p:nvPr/>
        </p:nvSpPr>
        <p:spPr>
          <a:xfrm>
            <a:off x="2356950" y="3425525"/>
            <a:ext cx="449400" cy="449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66" name="Google Shape;366;p33"/>
          <p:cNvSpPr/>
          <p:nvPr/>
        </p:nvSpPr>
        <p:spPr>
          <a:xfrm>
            <a:off x="2806350" y="3425525"/>
            <a:ext cx="449400" cy="449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67" name="Google Shape;367;p33"/>
          <p:cNvSpPr/>
          <p:nvPr/>
        </p:nvSpPr>
        <p:spPr>
          <a:xfrm>
            <a:off x="3255750" y="3425525"/>
            <a:ext cx="449400" cy="449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68" name="Google Shape;368;p33"/>
          <p:cNvSpPr/>
          <p:nvPr/>
        </p:nvSpPr>
        <p:spPr>
          <a:xfrm>
            <a:off x="3705150" y="3425525"/>
            <a:ext cx="449400" cy="449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69" name="Google Shape;369;p33"/>
          <p:cNvSpPr/>
          <p:nvPr/>
        </p:nvSpPr>
        <p:spPr>
          <a:xfrm>
            <a:off x="559350" y="3874925"/>
            <a:ext cx="449400" cy="449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70" name="Google Shape;370;p33"/>
          <p:cNvSpPr/>
          <p:nvPr/>
        </p:nvSpPr>
        <p:spPr>
          <a:xfrm>
            <a:off x="1008750" y="3874925"/>
            <a:ext cx="449400" cy="449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71" name="Google Shape;371;p33"/>
          <p:cNvSpPr/>
          <p:nvPr/>
        </p:nvSpPr>
        <p:spPr>
          <a:xfrm>
            <a:off x="1458150" y="3874925"/>
            <a:ext cx="449400" cy="449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72" name="Google Shape;372;p33"/>
          <p:cNvSpPr/>
          <p:nvPr/>
        </p:nvSpPr>
        <p:spPr>
          <a:xfrm>
            <a:off x="1907550" y="3874925"/>
            <a:ext cx="449400" cy="449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73" name="Google Shape;373;p33"/>
          <p:cNvSpPr/>
          <p:nvPr/>
        </p:nvSpPr>
        <p:spPr>
          <a:xfrm>
            <a:off x="2356950" y="3874925"/>
            <a:ext cx="449400" cy="449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74" name="Google Shape;374;p33"/>
          <p:cNvSpPr/>
          <p:nvPr/>
        </p:nvSpPr>
        <p:spPr>
          <a:xfrm>
            <a:off x="2806350" y="3874925"/>
            <a:ext cx="449400" cy="449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75" name="Google Shape;375;p33"/>
          <p:cNvSpPr/>
          <p:nvPr/>
        </p:nvSpPr>
        <p:spPr>
          <a:xfrm>
            <a:off x="3255750" y="3874925"/>
            <a:ext cx="449400" cy="449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76" name="Google Shape;376;p33"/>
          <p:cNvSpPr/>
          <p:nvPr/>
        </p:nvSpPr>
        <p:spPr>
          <a:xfrm>
            <a:off x="3705150" y="3874925"/>
            <a:ext cx="449400" cy="449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77" name="Google Shape;377;p33"/>
          <p:cNvSpPr/>
          <p:nvPr/>
        </p:nvSpPr>
        <p:spPr>
          <a:xfrm>
            <a:off x="5126150" y="1627925"/>
            <a:ext cx="449400" cy="4494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78" name="Google Shape;378;p33"/>
          <p:cNvSpPr/>
          <p:nvPr/>
        </p:nvSpPr>
        <p:spPr>
          <a:xfrm>
            <a:off x="5575550" y="1627925"/>
            <a:ext cx="449400" cy="4494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79" name="Google Shape;379;p33"/>
          <p:cNvSpPr/>
          <p:nvPr/>
        </p:nvSpPr>
        <p:spPr>
          <a:xfrm>
            <a:off x="6024950" y="1627925"/>
            <a:ext cx="449400" cy="4494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80" name="Google Shape;380;p33"/>
          <p:cNvSpPr/>
          <p:nvPr/>
        </p:nvSpPr>
        <p:spPr>
          <a:xfrm>
            <a:off x="6474350" y="1627925"/>
            <a:ext cx="449400" cy="4494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81" name="Google Shape;381;p33"/>
          <p:cNvSpPr/>
          <p:nvPr/>
        </p:nvSpPr>
        <p:spPr>
          <a:xfrm>
            <a:off x="6923750" y="1627925"/>
            <a:ext cx="449400" cy="4494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82" name="Google Shape;382;p33"/>
          <p:cNvSpPr/>
          <p:nvPr/>
        </p:nvSpPr>
        <p:spPr>
          <a:xfrm>
            <a:off x="7373150" y="1627925"/>
            <a:ext cx="449400" cy="4494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83" name="Google Shape;383;p33"/>
          <p:cNvSpPr/>
          <p:nvPr/>
        </p:nvSpPr>
        <p:spPr>
          <a:xfrm>
            <a:off x="7822550" y="1627925"/>
            <a:ext cx="449400" cy="4494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84" name="Google Shape;384;p33"/>
          <p:cNvSpPr/>
          <p:nvPr/>
        </p:nvSpPr>
        <p:spPr>
          <a:xfrm>
            <a:off x="8271950" y="1627925"/>
            <a:ext cx="449400" cy="4494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85" name="Google Shape;385;p33"/>
          <p:cNvSpPr/>
          <p:nvPr/>
        </p:nvSpPr>
        <p:spPr>
          <a:xfrm>
            <a:off x="5126150" y="2077325"/>
            <a:ext cx="449400" cy="4494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86" name="Google Shape;386;p33"/>
          <p:cNvSpPr/>
          <p:nvPr/>
        </p:nvSpPr>
        <p:spPr>
          <a:xfrm>
            <a:off x="5575550" y="2077325"/>
            <a:ext cx="449400" cy="4494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87" name="Google Shape;387;p33"/>
          <p:cNvSpPr/>
          <p:nvPr/>
        </p:nvSpPr>
        <p:spPr>
          <a:xfrm>
            <a:off x="6024950" y="2077325"/>
            <a:ext cx="449400" cy="4494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88" name="Google Shape;388;p33"/>
          <p:cNvSpPr/>
          <p:nvPr/>
        </p:nvSpPr>
        <p:spPr>
          <a:xfrm>
            <a:off x="6474350" y="2077325"/>
            <a:ext cx="449400" cy="4494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89" name="Google Shape;389;p33"/>
          <p:cNvSpPr/>
          <p:nvPr/>
        </p:nvSpPr>
        <p:spPr>
          <a:xfrm>
            <a:off x="6923750" y="2077325"/>
            <a:ext cx="449400" cy="4494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90" name="Google Shape;390;p33"/>
          <p:cNvSpPr/>
          <p:nvPr/>
        </p:nvSpPr>
        <p:spPr>
          <a:xfrm>
            <a:off x="7373150" y="2077325"/>
            <a:ext cx="449400" cy="4494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91" name="Google Shape;391;p33"/>
          <p:cNvSpPr/>
          <p:nvPr/>
        </p:nvSpPr>
        <p:spPr>
          <a:xfrm>
            <a:off x="7822550" y="2077325"/>
            <a:ext cx="449400" cy="4494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92" name="Google Shape;392;p33"/>
          <p:cNvSpPr/>
          <p:nvPr/>
        </p:nvSpPr>
        <p:spPr>
          <a:xfrm>
            <a:off x="8271950" y="2077325"/>
            <a:ext cx="449400" cy="4494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93" name="Google Shape;393;p33"/>
          <p:cNvSpPr/>
          <p:nvPr/>
        </p:nvSpPr>
        <p:spPr>
          <a:xfrm>
            <a:off x="5126150" y="2526725"/>
            <a:ext cx="449400" cy="4494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94" name="Google Shape;394;p33"/>
          <p:cNvSpPr/>
          <p:nvPr/>
        </p:nvSpPr>
        <p:spPr>
          <a:xfrm>
            <a:off x="5575550" y="2526725"/>
            <a:ext cx="449400" cy="4494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95" name="Google Shape;395;p33"/>
          <p:cNvSpPr/>
          <p:nvPr/>
        </p:nvSpPr>
        <p:spPr>
          <a:xfrm>
            <a:off x="6024950" y="2526725"/>
            <a:ext cx="449400" cy="4494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96" name="Google Shape;396;p33"/>
          <p:cNvSpPr/>
          <p:nvPr/>
        </p:nvSpPr>
        <p:spPr>
          <a:xfrm>
            <a:off x="6474350" y="2526725"/>
            <a:ext cx="449400" cy="4494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97" name="Google Shape;397;p33"/>
          <p:cNvSpPr/>
          <p:nvPr/>
        </p:nvSpPr>
        <p:spPr>
          <a:xfrm>
            <a:off x="6923750" y="2526725"/>
            <a:ext cx="449400" cy="4494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98" name="Google Shape;398;p33"/>
          <p:cNvSpPr/>
          <p:nvPr/>
        </p:nvSpPr>
        <p:spPr>
          <a:xfrm>
            <a:off x="7373150" y="2526725"/>
            <a:ext cx="449400" cy="4494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99" name="Google Shape;399;p33"/>
          <p:cNvSpPr/>
          <p:nvPr/>
        </p:nvSpPr>
        <p:spPr>
          <a:xfrm>
            <a:off x="7822550" y="2526725"/>
            <a:ext cx="449400" cy="4494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00" name="Google Shape;400;p33"/>
          <p:cNvSpPr/>
          <p:nvPr/>
        </p:nvSpPr>
        <p:spPr>
          <a:xfrm>
            <a:off x="8271950" y="2526725"/>
            <a:ext cx="449400" cy="4494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01" name="Google Shape;401;p33"/>
          <p:cNvSpPr/>
          <p:nvPr/>
        </p:nvSpPr>
        <p:spPr>
          <a:xfrm>
            <a:off x="5126150" y="2976125"/>
            <a:ext cx="449400" cy="4494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02" name="Google Shape;402;p33"/>
          <p:cNvSpPr/>
          <p:nvPr/>
        </p:nvSpPr>
        <p:spPr>
          <a:xfrm>
            <a:off x="5575550" y="2976125"/>
            <a:ext cx="449400" cy="4494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03" name="Google Shape;403;p33"/>
          <p:cNvSpPr/>
          <p:nvPr/>
        </p:nvSpPr>
        <p:spPr>
          <a:xfrm>
            <a:off x="6024950" y="2976125"/>
            <a:ext cx="449400" cy="4494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04" name="Google Shape;404;p33"/>
          <p:cNvSpPr/>
          <p:nvPr/>
        </p:nvSpPr>
        <p:spPr>
          <a:xfrm>
            <a:off x="6474350" y="2976125"/>
            <a:ext cx="449400" cy="4494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05" name="Google Shape;405;p33"/>
          <p:cNvSpPr/>
          <p:nvPr/>
        </p:nvSpPr>
        <p:spPr>
          <a:xfrm>
            <a:off x="6923750" y="2976125"/>
            <a:ext cx="449400" cy="4494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06" name="Google Shape;406;p33"/>
          <p:cNvSpPr/>
          <p:nvPr/>
        </p:nvSpPr>
        <p:spPr>
          <a:xfrm>
            <a:off x="7373150" y="2976125"/>
            <a:ext cx="449400" cy="4494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07" name="Google Shape;407;p33"/>
          <p:cNvSpPr/>
          <p:nvPr/>
        </p:nvSpPr>
        <p:spPr>
          <a:xfrm>
            <a:off x="7822550" y="2976125"/>
            <a:ext cx="449400" cy="4494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08" name="Google Shape;408;p33"/>
          <p:cNvSpPr/>
          <p:nvPr/>
        </p:nvSpPr>
        <p:spPr>
          <a:xfrm>
            <a:off x="8271950" y="2976125"/>
            <a:ext cx="449400" cy="4494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09" name="Google Shape;409;p33"/>
          <p:cNvSpPr/>
          <p:nvPr/>
        </p:nvSpPr>
        <p:spPr>
          <a:xfrm>
            <a:off x="5126150" y="3425525"/>
            <a:ext cx="449400" cy="4494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10" name="Google Shape;410;p33"/>
          <p:cNvSpPr/>
          <p:nvPr/>
        </p:nvSpPr>
        <p:spPr>
          <a:xfrm>
            <a:off x="5575550" y="3425525"/>
            <a:ext cx="449400" cy="4494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11" name="Google Shape;411;p33"/>
          <p:cNvSpPr/>
          <p:nvPr/>
        </p:nvSpPr>
        <p:spPr>
          <a:xfrm>
            <a:off x="6024950" y="3425525"/>
            <a:ext cx="449400" cy="4494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12" name="Google Shape;412;p33"/>
          <p:cNvSpPr/>
          <p:nvPr/>
        </p:nvSpPr>
        <p:spPr>
          <a:xfrm>
            <a:off x="6474350" y="3425525"/>
            <a:ext cx="449400" cy="4494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13" name="Google Shape;413;p33"/>
          <p:cNvSpPr/>
          <p:nvPr/>
        </p:nvSpPr>
        <p:spPr>
          <a:xfrm>
            <a:off x="6923750" y="3425525"/>
            <a:ext cx="449400" cy="4494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14" name="Google Shape;414;p33"/>
          <p:cNvSpPr/>
          <p:nvPr/>
        </p:nvSpPr>
        <p:spPr>
          <a:xfrm>
            <a:off x="7373150" y="3425525"/>
            <a:ext cx="449400" cy="4494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15" name="Google Shape;415;p33"/>
          <p:cNvSpPr/>
          <p:nvPr/>
        </p:nvSpPr>
        <p:spPr>
          <a:xfrm>
            <a:off x="7822550" y="3425525"/>
            <a:ext cx="449400" cy="4494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16" name="Google Shape;416;p33"/>
          <p:cNvSpPr/>
          <p:nvPr/>
        </p:nvSpPr>
        <p:spPr>
          <a:xfrm>
            <a:off x="8271950" y="3425525"/>
            <a:ext cx="449400" cy="4494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17" name="Google Shape;417;p33"/>
          <p:cNvSpPr/>
          <p:nvPr/>
        </p:nvSpPr>
        <p:spPr>
          <a:xfrm>
            <a:off x="5126150" y="3874925"/>
            <a:ext cx="449400" cy="4494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18" name="Google Shape;418;p33"/>
          <p:cNvSpPr/>
          <p:nvPr/>
        </p:nvSpPr>
        <p:spPr>
          <a:xfrm>
            <a:off x="5575550" y="3874925"/>
            <a:ext cx="449400" cy="4494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19" name="Google Shape;419;p33"/>
          <p:cNvSpPr/>
          <p:nvPr/>
        </p:nvSpPr>
        <p:spPr>
          <a:xfrm>
            <a:off x="6024950" y="3874925"/>
            <a:ext cx="449400" cy="4494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20" name="Google Shape;420;p33"/>
          <p:cNvSpPr/>
          <p:nvPr/>
        </p:nvSpPr>
        <p:spPr>
          <a:xfrm>
            <a:off x="6474350" y="3874925"/>
            <a:ext cx="449400" cy="4494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21" name="Google Shape;421;p33"/>
          <p:cNvSpPr/>
          <p:nvPr/>
        </p:nvSpPr>
        <p:spPr>
          <a:xfrm>
            <a:off x="6923750" y="3874925"/>
            <a:ext cx="449400" cy="4494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22" name="Google Shape;422;p33"/>
          <p:cNvSpPr/>
          <p:nvPr/>
        </p:nvSpPr>
        <p:spPr>
          <a:xfrm>
            <a:off x="7373150" y="3874925"/>
            <a:ext cx="449400" cy="4494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23" name="Google Shape;423;p33"/>
          <p:cNvSpPr/>
          <p:nvPr/>
        </p:nvSpPr>
        <p:spPr>
          <a:xfrm>
            <a:off x="7822550" y="3874925"/>
            <a:ext cx="449400" cy="4494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24" name="Google Shape;424;p33"/>
          <p:cNvSpPr/>
          <p:nvPr/>
        </p:nvSpPr>
        <p:spPr>
          <a:xfrm>
            <a:off x="8271950" y="3874925"/>
            <a:ext cx="449400" cy="4494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25" name="Google Shape;425;p33"/>
          <p:cNvSpPr txBox="1"/>
          <p:nvPr/>
        </p:nvSpPr>
        <p:spPr>
          <a:xfrm>
            <a:off x="6024950" y="4381025"/>
            <a:ext cx="1797600" cy="375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Color Buffer</a:t>
            </a:r>
            <a:endParaRPr b="1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26" name="Google Shape;426;p33"/>
          <p:cNvSpPr txBox="1"/>
          <p:nvPr/>
        </p:nvSpPr>
        <p:spPr>
          <a:xfrm>
            <a:off x="1458150" y="4381025"/>
            <a:ext cx="1797600" cy="375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Depth Buffer</a:t>
            </a:r>
            <a:endParaRPr b="1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27" name="Google Shape;427;p33"/>
          <p:cNvSpPr/>
          <p:nvPr/>
        </p:nvSpPr>
        <p:spPr>
          <a:xfrm>
            <a:off x="1907550" y="2077325"/>
            <a:ext cx="1797600" cy="13482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" name="Google Shape;428;p33"/>
          <p:cNvSpPr/>
          <p:nvPr/>
        </p:nvSpPr>
        <p:spPr>
          <a:xfrm>
            <a:off x="6474350" y="2077325"/>
            <a:ext cx="1797600" cy="13482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34"/>
          <p:cNvSpPr txBox="1"/>
          <p:nvPr/>
        </p:nvSpPr>
        <p:spPr>
          <a:xfrm>
            <a:off x="69900" y="59925"/>
            <a:ext cx="4574100" cy="9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Commands: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AutoNum type="arabicPeriod"/>
            </a:pP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Draw Blue Rectangle (0, 0, 1, 0.5) at Depth 0.9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AutoNum type="arabicPeriod"/>
            </a:pPr>
            <a:r>
              <a:rPr lang="en">
                <a:solidFill>
                  <a:schemeClr val="lt1"/>
                </a:solidFill>
                <a:highlight>
                  <a:schemeClr val="accent3"/>
                </a:highlight>
                <a:latin typeface="Lato"/>
                <a:ea typeface="Lato"/>
                <a:cs typeface="Lato"/>
                <a:sym typeface="Lato"/>
              </a:rPr>
              <a:t>Draw Red Rectangle (1, 0, 0, 0.5) at Depth 0.2</a:t>
            </a:r>
            <a:endParaRPr>
              <a:solidFill>
                <a:schemeClr val="lt1"/>
              </a:solidFill>
              <a:highlight>
                <a:schemeClr val="accent3"/>
              </a:highlight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AutoNum type="arabicPeriod"/>
            </a:pP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Draw Green Rectangle (0, 1, 0, 0.5) at Depth 0.5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34" name="Google Shape;434;p34"/>
          <p:cNvSpPr/>
          <p:nvPr/>
        </p:nvSpPr>
        <p:spPr>
          <a:xfrm>
            <a:off x="559350" y="1627925"/>
            <a:ext cx="449400" cy="449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35" name="Google Shape;435;p34"/>
          <p:cNvSpPr/>
          <p:nvPr/>
        </p:nvSpPr>
        <p:spPr>
          <a:xfrm>
            <a:off x="1008750" y="1627925"/>
            <a:ext cx="449400" cy="449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36" name="Google Shape;436;p34"/>
          <p:cNvSpPr/>
          <p:nvPr/>
        </p:nvSpPr>
        <p:spPr>
          <a:xfrm>
            <a:off x="1458150" y="1627925"/>
            <a:ext cx="449400" cy="449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37" name="Google Shape;437;p34"/>
          <p:cNvSpPr/>
          <p:nvPr/>
        </p:nvSpPr>
        <p:spPr>
          <a:xfrm>
            <a:off x="1907550" y="1627925"/>
            <a:ext cx="449400" cy="449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38" name="Google Shape;438;p34"/>
          <p:cNvSpPr/>
          <p:nvPr/>
        </p:nvSpPr>
        <p:spPr>
          <a:xfrm>
            <a:off x="2356950" y="1627925"/>
            <a:ext cx="449400" cy="449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39" name="Google Shape;439;p34"/>
          <p:cNvSpPr/>
          <p:nvPr/>
        </p:nvSpPr>
        <p:spPr>
          <a:xfrm>
            <a:off x="2806350" y="1627925"/>
            <a:ext cx="449400" cy="449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40" name="Google Shape;440;p34"/>
          <p:cNvSpPr/>
          <p:nvPr/>
        </p:nvSpPr>
        <p:spPr>
          <a:xfrm>
            <a:off x="3255750" y="1627925"/>
            <a:ext cx="449400" cy="449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41" name="Google Shape;441;p34"/>
          <p:cNvSpPr/>
          <p:nvPr/>
        </p:nvSpPr>
        <p:spPr>
          <a:xfrm>
            <a:off x="3705150" y="1627925"/>
            <a:ext cx="449400" cy="449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42" name="Google Shape;442;p34"/>
          <p:cNvSpPr/>
          <p:nvPr/>
        </p:nvSpPr>
        <p:spPr>
          <a:xfrm>
            <a:off x="559350" y="2077325"/>
            <a:ext cx="449400" cy="449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43" name="Google Shape;443;p34"/>
          <p:cNvSpPr/>
          <p:nvPr/>
        </p:nvSpPr>
        <p:spPr>
          <a:xfrm>
            <a:off x="1008750" y="2077325"/>
            <a:ext cx="449400" cy="449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44" name="Google Shape;444;p34"/>
          <p:cNvSpPr/>
          <p:nvPr/>
        </p:nvSpPr>
        <p:spPr>
          <a:xfrm>
            <a:off x="1458150" y="2077325"/>
            <a:ext cx="449400" cy="449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45" name="Google Shape;445;p34"/>
          <p:cNvSpPr/>
          <p:nvPr/>
        </p:nvSpPr>
        <p:spPr>
          <a:xfrm>
            <a:off x="1907550" y="2077325"/>
            <a:ext cx="449400" cy="449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 Mono"/>
                <a:ea typeface="Roboto Mono"/>
                <a:cs typeface="Roboto Mono"/>
                <a:sym typeface="Roboto Mono"/>
              </a:rPr>
              <a:t>0.9</a:t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46" name="Google Shape;446;p34"/>
          <p:cNvSpPr/>
          <p:nvPr/>
        </p:nvSpPr>
        <p:spPr>
          <a:xfrm>
            <a:off x="2356950" y="2077325"/>
            <a:ext cx="449400" cy="449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 Mono"/>
                <a:ea typeface="Roboto Mono"/>
                <a:cs typeface="Roboto Mono"/>
                <a:sym typeface="Roboto Mono"/>
              </a:rPr>
              <a:t>0.9</a:t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47" name="Google Shape;447;p34"/>
          <p:cNvSpPr/>
          <p:nvPr/>
        </p:nvSpPr>
        <p:spPr>
          <a:xfrm>
            <a:off x="2806350" y="2077325"/>
            <a:ext cx="449400" cy="449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 Mono"/>
                <a:ea typeface="Roboto Mono"/>
                <a:cs typeface="Roboto Mono"/>
                <a:sym typeface="Roboto Mono"/>
              </a:rPr>
              <a:t>0.9</a:t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48" name="Google Shape;448;p34"/>
          <p:cNvSpPr/>
          <p:nvPr/>
        </p:nvSpPr>
        <p:spPr>
          <a:xfrm>
            <a:off x="3255750" y="2077325"/>
            <a:ext cx="449400" cy="449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 Mono"/>
                <a:ea typeface="Roboto Mono"/>
                <a:cs typeface="Roboto Mono"/>
                <a:sym typeface="Roboto Mono"/>
              </a:rPr>
              <a:t>0.9</a:t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49" name="Google Shape;449;p34"/>
          <p:cNvSpPr/>
          <p:nvPr/>
        </p:nvSpPr>
        <p:spPr>
          <a:xfrm>
            <a:off x="3705150" y="2077325"/>
            <a:ext cx="449400" cy="449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50" name="Google Shape;450;p34"/>
          <p:cNvSpPr/>
          <p:nvPr/>
        </p:nvSpPr>
        <p:spPr>
          <a:xfrm>
            <a:off x="559350" y="2526725"/>
            <a:ext cx="449400" cy="449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51" name="Google Shape;451;p34"/>
          <p:cNvSpPr/>
          <p:nvPr/>
        </p:nvSpPr>
        <p:spPr>
          <a:xfrm>
            <a:off x="1008750" y="2526725"/>
            <a:ext cx="449400" cy="449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52" name="Google Shape;452;p34"/>
          <p:cNvSpPr/>
          <p:nvPr/>
        </p:nvSpPr>
        <p:spPr>
          <a:xfrm>
            <a:off x="1458150" y="2526725"/>
            <a:ext cx="449400" cy="449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53" name="Google Shape;453;p34"/>
          <p:cNvSpPr/>
          <p:nvPr/>
        </p:nvSpPr>
        <p:spPr>
          <a:xfrm>
            <a:off x="1907550" y="2526725"/>
            <a:ext cx="449400" cy="449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 Mono"/>
                <a:ea typeface="Roboto Mono"/>
                <a:cs typeface="Roboto Mono"/>
                <a:sym typeface="Roboto Mono"/>
              </a:rPr>
              <a:t>0.9</a:t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54" name="Google Shape;454;p34"/>
          <p:cNvSpPr/>
          <p:nvPr/>
        </p:nvSpPr>
        <p:spPr>
          <a:xfrm>
            <a:off x="2356950" y="2526725"/>
            <a:ext cx="449400" cy="449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 Mono"/>
                <a:ea typeface="Roboto Mono"/>
                <a:cs typeface="Roboto Mono"/>
                <a:sym typeface="Roboto Mono"/>
              </a:rPr>
              <a:t>0.9</a:t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55" name="Google Shape;455;p34"/>
          <p:cNvSpPr/>
          <p:nvPr/>
        </p:nvSpPr>
        <p:spPr>
          <a:xfrm>
            <a:off x="2806350" y="2526725"/>
            <a:ext cx="449400" cy="449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 Mono"/>
                <a:ea typeface="Roboto Mono"/>
                <a:cs typeface="Roboto Mono"/>
                <a:sym typeface="Roboto Mono"/>
              </a:rPr>
              <a:t>0.9</a:t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56" name="Google Shape;456;p34"/>
          <p:cNvSpPr/>
          <p:nvPr/>
        </p:nvSpPr>
        <p:spPr>
          <a:xfrm>
            <a:off x="3255750" y="2526725"/>
            <a:ext cx="449400" cy="449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 Mono"/>
                <a:ea typeface="Roboto Mono"/>
                <a:cs typeface="Roboto Mono"/>
                <a:sym typeface="Roboto Mono"/>
              </a:rPr>
              <a:t>0.9</a:t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57" name="Google Shape;457;p34"/>
          <p:cNvSpPr/>
          <p:nvPr/>
        </p:nvSpPr>
        <p:spPr>
          <a:xfrm>
            <a:off x="3705150" y="2526725"/>
            <a:ext cx="449400" cy="449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58" name="Google Shape;458;p34"/>
          <p:cNvSpPr/>
          <p:nvPr/>
        </p:nvSpPr>
        <p:spPr>
          <a:xfrm>
            <a:off x="559350" y="2976125"/>
            <a:ext cx="449400" cy="449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59" name="Google Shape;459;p34"/>
          <p:cNvSpPr/>
          <p:nvPr/>
        </p:nvSpPr>
        <p:spPr>
          <a:xfrm>
            <a:off x="1008750" y="2976125"/>
            <a:ext cx="449400" cy="449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60" name="Google Shape;460;p34"/>
          <p:cNvSpPr/>
          <p:nvPr/>
        </p:nvSpPr>
        <p:spPr>
          <a:xfrm>
            <a:off x="1458150" y="2976125"/>
            <a:ext cx="449400" cy="449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61" name="Google Shape;461;p34"/>
          <p:cNvSpPr/>
          <p:nvPr/>
        </p:nvSpPr>
        <p:spPr>
          <a:xfrm>
            <a:off x="1907550" y="2976125"/>
            <a:ext cx="449400" cy="449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 Mono"/>
                <a:ea typeface="Roboto Mono"/>
                <a:cs typeface="Roboto Mono"/>
                <a:sym typeface="Roboto Mono"/>
              </a:rPr>
              <a:t>0.9</a:t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62" name="Google Shape;462;p34"/>
          <p:cNvSpPr/>
          <p:nvPr/>
        </p:nvSpPr>
        <p:spPr>
          <a:xfrm>
            <a:off x="2356950" y="2976125"/>
            <a:ext cx="449400" cy="449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 Mono"/>
                <a:ea typeface="Roboto Mono"/>
                <a:cs typeface="Roboto Mono"/>
                <a:sym typeface="Roboto Mono"/>
              </a:rPr>
              <a:t>0.9</a:t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63" name="Google Shape;463;p34"/>
          <p:cNvSpPr/>
          <p:nvPr/>
        </p:nvSpPr>
        <p:spPr>
          <a:xfrm>
            <a:off x="2806350" y="2976125"/>
            <a:ext cx="449400" cy="449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 Mono"/>
                <a:ea typeface="Roboto Mono"/>
                <a:cs typeface="Roboto Mono"/>
                <a:sym typeface="Roboto Mono"/>
              </a:rPr>
              <a:t>0.9</a:t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64" name="Google Shape;464;p34"/>
          <p:cNvSpPr/>
          <p:nvPr/>
        </p:nvSpPr>
        <p:spPr>
          <a:xfrm>
            <a:off x="3255750" y="2976125"/>
            <a:ext cx="449400" cy="449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 Mono"/>
                <a:ea typeface="Roboto Mono"/>
                <a:cs typeface="Roboto Mono"/>
                <a:sym typeface="Roboto Mono"/>
              </a:rPr>
              <a:t>0.9</a:t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65" name="Google Shape;465;p34"/>
          <p:cNvSpPr/>
          <p:nvPr/>
        </p:nvSpPr>
        <p:spPr>
          <a:xfrm>
            <a:off x="3705150" y="2976125"/>
            <a:ext cx="449400" cy="449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66" name="Google Shape;466;p34"/>
          <p:cNvSpPr/>
          <p:nvPr/>
        </p:nvSpPr>
        <p:spPr>
          <a:xfrm>
            <a:off x="559350" y="3425525"/>
            <a:ext cx="449400" cy="449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67" name="Google Shape;467;p34"/>
          <p:cNvSpPr/>
          <p:nvPr/>
        </p:nvSpPr>
        <p:spPr>
          <a:xfrm>
            <a:off x="1008750" y="3425525"/>
            <a:ext cx="449400" cy="449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68" name="Google Shape;468;p34"/>
          <p:cNvSpPr/>
          <p:nvPr/>
        </p:nvSpPr>
        <p:spPr>
          <a:xfrm>
            <a:off x="1458150" y="3425525"/>
            <a:ext cx="449400" cy="449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69" name="Google Shape;469;p34"/>
          <p:cNvSpPr/>
          <p:nvPr/>
        </p:nvSpPr>
        <p:spPr>
          <a:xfrm>
            <a:off x="1907550" y="3425525"/>
            <a:ext cx="449400" cy="449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70" name="Google Shape;470;p34"/>
          <p:cNvSpPr/>
          <p:nvPr/>
        </p:nvSpPr>
        <p:spPr>
          <a:xfrm>
            <a:off x="2356950" y="3425525"/>
            <a:ext cx="449400" cy="449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71" name="Google Shape;471;p34"/>
          <p:cNvSpPr/>
          <p:nvPr/>
        </p:nvSpPr>
        <p:spPr>
          <a:xfrm>
            <a:off x="2806350" y="3425525"/>
            <a:ext cx="449400" cy="449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72" name="Google Shape;472;p34"/>
          <p:cNvSpPr/>
          <p:nvPr/>
        </p:nvSpPr>
        <p:spPr>
          <a:xfrm>
            <a:off x="3255750" y="3425525"/>
            <a:ext cx="449400" cy="449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73" name="Google Shape;473;p34"/>
          <p:cNvSpPr/>
          <p:nvPr/>
        </p:nvSpPr>
        <p:spPr>
          <a:xfrm>
            <a:off x="3705150" y="3425525"/>
            <a:ext cx="449400" cy="449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74" name="Google Shape;474;p34"/>
          <p:cNvSpPr/>
          <p:nvPr/>
        </p:nvSpPr>
        <p:spPr>
          <a:xfrm>
            <a:off x="559350" y="3874925"/>
            <a:ext cx="449400" cy="449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75" name="Google Shape;475;p34"/>
          <p:cNvSpPr/>
          <p:nvPr/>
        </p:nvSpPr>
        <p:spPr>
          <a:xfrm>
            <a:off x="1008750" y="3874925"/>
            <a:ext cx="449400" cy="449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76" name="Google Shape;476;p34"/>
          <p:cNvSpPr/>
          <p:nvPr/>
        </p:nvSpPr>
        <p:spPr>
          <a:xfrm>
            <a:off x="1458150" y="3874925"/>
            <a:ext cx="449400" cy="449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77" name="Google Shape;477;p34"/>
          <p:cNvSpPr/>
          <p:nvPr/>
        </p:nvSpPr>
        <p:spPr>
          <a:xfrm>
            <a:off x="1907550" y="3874925"/>
            <a:ext cx="449400" cy="449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78" name="Google Shape;478;p34"/>
          <p:cNvSpPr/>
          <p:nvPr/>
        </p:nvSpPr>
        <p:spPr>
          <a:xfrm>
            <a:off x="2356950" y="3874925"/>
            <a:ext cx="449400" cy="449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79" name="Google Shape;479;p34"/>
          <p:cNvSpPr/>
          <p:nvPr/>
        </p:nvSpPr>
        <p:spPr>
          <a:xfrm>
            <a:off x="2806350" y="3874925"/>
            <a:ext cx="449400" cy="449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80" name="Google Shape;480;p34"/>
          <p:cNvSpPr/>
          <p:nvPr/>
        </p:nvSpPr>
        <p:spPr>
          <a:xfrm>
            <a:off x="3255750" y="3874925"/>
            <a:ext cx="449400" cy="449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81" name="Google Shape;481;p34"/>
          <p:cNvSpPr/>
          <p:nvPr/>
        </p:nvSpPr>
        <p:spPr>
          <a:xfrm>
            <a:off x="3705150" y="3874925"/>
            <a:ext cx="449400" cy="449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82" name="Google Shape;482;p34"/>
          <p:cNvSpPr/>
          <p:nvPr/>
        </p:nvSpPr>
        <p:spPr>
          <a:xfrm>
            <a:off x="5126150" y="1627925"/>
            <a:ext cx="449400" cy="4494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83" name="Google Shape;483;p34"/>
          <p:cNvSpPr/>
          <p:nvPr/>
        </p:nvSpPr>
        <p:spPr>
          <a:xfrm>
            <a:off x="5575550" y="1627925"/>
            <a:ext cx="449400" cy="4494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84" name="Google Shape;484;p34"/>
          <p:cNvSpPr/>
          <p:nvPr/>
        </p:nvSpPr>
        <p:spPr>
          <a:xfrm>
            <a:off x="6024950" y="1627925"/>
            <a:ext cx="449400" cy="4494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85" name="Google Shape;485;p34"/>
          <p:cNvSpPr/>
          <p:nvPr/>
        </p:nvSpPr>
        <p:spPr>
          <a:xfrm>
            <a:off x="6474350" y="1627925"/>
            <a:ext cx="449400" cy="4494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86" name="Google Shape;486;p34"/>
          <p:cNvSpPr/>
          <p:nvPr/>
        </p:nvSpPr>
        <p:spPr>
          <a:xfrm>
            <a:off x="6923750" y="1627925"/>
            <a:ext cx="449400" cy="4494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87" name="Google Shape;487;p34"/>
          <p:cNvSpPr/>
          <p:nvPr/>
        </p:nvSpPr>
        <p:spPr>
          <a:xfrm>
            <a:off x="7373150" y="1627925"/>
            <a:ext cx="449400" cy="4494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88" name="Google Shape;488;p34"/>
          <p:cNvSpPr/>
          <p:nvPr/>
        </p:nvSpPr>
        <p:spPr>
          <a:xfrm>
            <a:off x="7822550" y="1627925"/>
            <a:ext cx="449400" cy="4494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89" name="Google Shape;489;p34"/>
          <p:cNvSpPr/>
          <p:nvPr/>
        </p:nvSpPr>
        <p:spPr>
          <a:xfrm>
            <a:off x="8271950" y="1627925"/>
            <a:ext cx="449400" cy="4494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90" name="Google Shape;490;p34"/>
          <p:cNvSpPr/>
          <p:nvPr/>
        </p:nvSpPr>
        <p:spPr>
          <a:xfrm>
            <a:off x="5126150" y="2077325"/>
            <a:ext cx="449400" cy="4494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91" name="Google Shape;491;p34"/>
          <p:cNvSpPr/>
          <p:nvPr/>
        </p:nvSpPr>
        <p:spPr>
          <a:xfrm>
            <a:off x="5575550" y="2077325"/>
            <a:ext cx="449400" cy="4494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92" name="Google Shape;492;p34"/>
          <p:cNvSpPr/>
          <p:nvPr/>
        </p:nvSpPr>
        <p:spPr>
          <a:xfrm>
            <a:off x="6024950" y="2077325"/>
            <a:ext cx="449400" cy="4494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93" name="Google Shape;493;p34"/>
          <p:cNvSpPr/>
          <p:nvPr/>
        </p:nvSpPr>
        <p:spPr>
          <a:xfrm>
            <a:off x="6474350" y="2077325"/>
            <a:ext cx="449400" cy="449400"/>
          </a:xfrm>
          <a:prstGeom prst="rect">
            <a:avLst/>
          </a:prstGeom>
          <a:solidFill>
            <a:srgbClr val="000077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94" name="Google Shape;494;p34"/>
          <p:cNvSpPr/>
          <p:nvPr/>
        </p:nvSpPr>
        <p:spPr>
          <a:xfrm>
            <a:off x="6923750" y="2077325"/>
            <a:ext cx="449400" cy="449400"/>
          </a:xfrm>
          <a:prstGeom prst="rect">
            <a:avLst/>
          </a:prstGeom>
          <a:solidFill>
            <a:srgbClr val="000077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95" name="Google Shape;495;p34"/>
          <p:cNvSpPr/>
          <p:nvPr/>
        </p:nvSpPr>
        <p:spPr>
          <a:xfrm>
            <a:off x="7373150" y="2077325"/>
            <a:ext cx="449400" cy="449400"/>
          </a:xfrm>
          <a:prstGeom prst="rect">
            <a:avLst/>
          </a:prstGeom>
          <a:solidFill>
            <a:srgbClr val="000077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96" name="Google Shape;496;p34"/>
          <p:cNvSpPr/>
          <p:nvPr/>
        </p:nvSpPr>
        <p:spPr>
          <a:xfrm>
            <a:off x="7822550" y="2077325"/>
            <a:ext cx="449400" cy="449400"/>
          </a:xfrm>
          <a:prstGeom prst="rect">
            <a:avLst/>
          </a:prstGeom>
          <a:solidFill>
            <a:srgbClr val="000077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97" name="Google Shape;497;p34"/>
          <p:cNvSpPr/>
          <p:nvPr/>
        </p:nvSpPr>
        <p:spPr>
          <a:xfrm>
            <a:off x="8271950" y="2077325"/>
            <a:ext cx="449400" cy="4494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98" name="Google Shape;498;p34"/>
          <p:cNvSpPr/>
          <p:nvPr/>
        </p:nvSpPr>
        <p:spPr>
          <a:xfrm>
            <a:off x="5126150" y="2526725"/>
            <a:ext cx="449400" cy="4494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99" name="Google Shape;499;p34"/>
          <p:cNvSpPr/>
          <p:nvPr/>
        </p:nvSpPr>
        <p:spPr>
          <a:xfrm>
            <a:off x="5575550" y="2526725"/>
            <a:ext cx="449400" cy="4494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00" name="Google Shape;500;p34"/>
          <p:cNvSpPr/>
          <p:nvPr/>
        </p:nvSpPr>
        <p:spPr>
          <a:xfrm>
            <a:off x="6024950" y="2526725"/>
            <a:ext cx="449400" cy="4494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01" name="Google Shape;501;p34"/>
          <p:cNvSpPr/>
          <p:nvPr/>
        </p:nvSpPr>
        <p:spPr>
          <a:xfrm>
            <a:off x="6474350" y="2526725"/>
            <a:ext cx="449400" cy="449400"/>
          </a:xfrm>
          <a:prstGeom prst="rect">
            <a:avLst/>
          </a:prstGeom>
          <a:solidFill>
            <a:srgbClr val="000077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02" name="Google Shape;502;p34"/>
          <p:cNvSpPr/>
          <p:nvPr/>
        </p:nvSpPr>
        <p:spPr>
          <a:xfrm>
            <a:off x="6923750" y="2526725"/>
            <a:ext cx="449400" cy="449400"/>
          </a:xfrm>
          <a:prstGeom prst="rect">
            <a:avLst/>
          </a:prstGeom>
          <a:solidFill>
            <a:srgbClr val="000077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03" name="Google Shape;503;p34"/>
          <p:cNvSpPr/>
          <p:nvPr/>
        </p:nvSpPr>
        <p:spPr>
          <a:xfrm>
            <a:off x="7373150" y="2526725"/>
            <a:ext cx="449400" cy="449400"/>
          </a:xfrm>
          <a:prstGeom prst="rect">
            <a:avLst/>
          </a:prstGeom>
          <a:solidFill>
            <a:srgbClr val="000077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04" name="Google Shape;504;p34"/>
          <p:cNvSpPr/>
          <p:nvPr/>
        </p:nvSpPr>
        <p:spPr>
          <a:xfrm>
            <a:off x="7822550" y="2526725"/>
            <a:ext cx="449400" cy="449400"/>
          </a:xfrm>
          <a:prstGeom prst="rect">
            <a:avLst/>
          </a:prstGeom>
          <a:solidFill>
            <a:srgbClr val="000077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05" name="Google Shape;505;p34"/>
          <p:cNvSpPr/>
          <p:nvPr/>
        </p:nvSpPr>
        <p:spPr>
          <a:xfrm>
            <a:off x="8271950" y="2526725"/>
            <a:ext cx="449400" cy="4494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06" name="Google Shape;506;p34"/>
          <p:cNvSpPr/>
          <p:nvPr/>
        </p:nvSpPr>
        <p:spPr>
          <a:xfrm>
            <a:off x="5126150" y="2976125"/>
            <a:ext cx="449400" cy="4494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07" name="Google Shape;507;p34"/>
          <p:cNvSpPr/>
          <p:nvPr/>
        </p:nvSpPr>
        <p:spPr>
          <a:xfrm>
            <a:off x="5575550" y="2976125"/>
            <a:ext cx="449400" cy="4494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08" name="Google Shape;508;p34"/>
          <p:cNvSpPr/>
          <p:nvPr/>
        </p:nvSpPr>
        <p:spPr>
          <a:xfrm>
            <a:off x="6024950" y="2976125"/>
            <a:ext cx="449400" cy="4494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09" name="Google Shape;509;p34"/>
          <p:cNvSpPr/>
          <p:nvPr/>
        </p:nvSpPr>
        <p:spPr>
          <a:xfrm>
            <a:off x="6474350" y="2976125"/>
            <a:ext cx="449400" cy="449400"/>
          </a:xfrm>
          <a:prstGeom prst="rect">
            <a:avLst/>
          </a:prstGeom>
          <a:solidFill>
            <a:srgbClr val="000077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10" name="Google Shape;510;p34"/>
          <p:cNvSpPr/>
          <p:nvPr/>
        </p:nvSpPr>
        <p:spPr>
          <a:xfrm>
            <a:off x="6923750" y="2976125"/>
            <a:ext cx="449400" cy="449400"/>
          </a:xfrm>
          <a:prstGeom prst="rect">
            <a:avLst/>
          </a:prstGeom>
          <a:solidFill>
            <a:srgbClr val="000077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11" name="Google Shape;511;p34"/>
          <p:cNvSpPr/>
          <p:nvPr/>
        </p:nvSpPr>
        <p:spPr>
          <a:xfrm>
            <a:off x="7373150" y="2976125"/>
            <a:ext cx="449400" cy="449400"/>
          </a:xfrm>
          <a:prstGeom prst="rect">
            <a:avLst/>
          </a:prstGeom>
          <a:solidFill>
            <a:srgbClr val="000077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12" name="Google Shape;512;p34"/>
          <p:cNvSpPr/>
          <p:nvPr/>
        </p:nvSpPr>
        <p:spPr>
          <a:xfrm>
            <a:off x="7822550" y="2976125"/>
            <a:ext cx="449400" cy="449400"/>
          </a:xfrm>
          <a:prstGeom prst="rect">
            <a:avLst/>
          </a:prstGeom>
          <a:solidFill>
            <a:srgbClr val="000077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13" name="Google Shape;513;p34"/>
          <p:cNvSpPr/>
          <p:nvPr/>
        </p:nvSpPr>
        <p:spPr>
          <a:xfrm>
            <a:off x="8271950" y="2976125"/>
            <a:ext cx="449400" cy="4494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14" name="Google Shape;514;p34"/>
          <p:cNvSpPr/>
          <p:nvPr/>
        </p:nvSpPr>
        <p:spPr>
          <a:xfrm>
            <a:off x="5126150" y="3425525"/>
            <a:ext cx="449400" cy="4494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15" name="Google Shape;515;p34"/>
          <p:cNvSpPr/>
          <p:nvPr/>
        </p:nvSpPr>
        <p:spPr>
          <a:xfrm>
            <a:off x="5575550" y="3425525"/>
            <a:ext cx="449400" cy="4494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16" name="Google Shape;516;p34"/>
          <p:cNvSpPr/>
          <p:nvPr/>
        </p:nvSpPr>
        <p:spPr>
          <a:xfrm>
            <a:off x="6024950" y="3425525"/>
            <a:ext cx="449400" cy="4494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17" name="Google Shape;517;p34"/>
          <p:cNvSpPr/>
          <p:nvPr/>
        </p:nvSpPr>
        <p:spPr>
          <a:xfrm>
            <a:off x="6474350" y="3425525"/>
            <a:ext cx="449400" cy="4494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18" name="Google Shape;518;p34"/>
          <p:cNvSpPr/>
          <p:nvPr/>
        </p:nvSpPr>
        <p:spPr>
          <a:xfrm>
            <a:off x="6923750" y="3425525"/>
            <a:ext cx="449400" cy="4494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19" name="Google Shape;519;p34"/>
          <p:cNvSpPr/>
          <p:nvPr/>
        </p:nvSpPr>
        <p:spPr>
          <a:xfrm>
            <a:off x="7373150" y="3425525"/>
            <a:ext cx="449400" cy="4494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20" name="Google Shape;520;p34"/>
          <p:cNvSpPr/>
          <p:nvPr/>
        </p:nvSpPr>
        <p:spPr>
          <a:xfrm>
            <a:off x="7822550" y="3425525"/>
            <a:ext cx="449400" cy="4494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21" name="Google Shape;521;p34"/>
          <p:cNvSpPr/>
          <p:nvPr/>
        </p:nvSpPr>
        <p:spPr>
          <a:xfrm>
            <a:off x="8271950" y="3425525"/>
            <a:ext cx="449400" cy="4494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22" name="Google Shape;522;p34"/>
          <p:cNvSpPr/>
          <p:nvPr/>
        </p:nvSpPr>
        <p:spPr>
          <a:xfrm>
            <a:off x="5126150" y="3874925"/>
            <a:ext cx="449400" cy="4494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23" name="Google Shape;523;p34"/>
          <p:cNvSpPr/>
          <p:nvPr/>
        </p:nvSpPr>
        <p:spPr>
          <a:xfrm>
            <a:off x="5575550" y="3874925"/>
            <a:ext cx="449400" cy="4494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24" name="Google Shape;524;p34"/>
          <p:cNvSpPr/>
          <p:nvPr/>
        </p:nvSpPr>
        <p:spPr>
          <a:xfrm>
            <a:off x="6024950" y="3874925"/>
            <a:ext cx="449400" cy="4494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25" name="Google Shape;525;p34"/>
          <p:cNvSpPr/>
          <p:nvPr/>
        </p:nvSpPr>
        <p:spPr>
          <a:xfrm>
            <a:off x="6474350" y="3874925"/>
            <a:ext cx="449400" cy="4494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26" name="Google Shape;526;p34"/>
          <p:cNvSpPr/>
          <p:nvPr/>
        </p:nvSpPr>
        <p:spPr>
          <a:xfrm>
            <a:off x="6923750" y="3874925"/>
            <a:ext cx="449400" cy="4494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27" name="Google Shape;527;p34"/>
          <p:cNvSpPr/>
          <p:nvPr/>
        </p:nvSpPr>
        <p:spPr>
          <a:xfrm>
            <a:off x="7373150" y="3874925"/>
            <a:ext cx="449400" cy="4494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28" name="Google Shape;528;p34"/>
          <p:cNvSpPr/>
          <p:nvPr/>
        </p:nvSpPr>
        <p:spPr>
          <a:xfrm>
            <a:off x="7822550" y="3874925"/>
            <a:ext cx="449400" cy="4494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29" name="Google Shape;529;p34"/>
          <p:cNvSpPr/>
          <p:nvPr/>
        </p:nvSpPr>
        <p:spPr>
          <a:xfrm>
            <a:off x="8271950" y="3874925"/>
            <a:ext cx="449400" cy="4494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30" name="Google Shape;530;p34"/>
          <p:cNvSpPr txBox="1"/>
          <p:nvPr/>
        </p:nvSpPr>
        <p:spPr>
          <a:xfrm>
            <a:off x="6024950" y="4381025"/>
            <a:ext cx="1797600" cy="375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Color Buffer</a:t>
            </a:r>
            <a:endParaRPr b="1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31" name="Google Shape;531;p34"/>
          <p:cNvSpPr txBox="1"/>
          <p:nvPr/>
        </p:nvSpPr>
        <p:spPr>
          <a:xfrm>
            <a:off x="1458150" y="4381025"/>
            <a:ext cx="1797600" cy="375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Depth Buffer</a:t>
            </a:r>
            <a:endParaRPr b="1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32" name="Google Shape;532;p34"/>
          <p:cNvSpPr/>
          <p:nvPr/>
        </p:nvSpPr>
        <p:spPr>
          <a:xfrm>
            <a:off x="1008750" y="2976125"/>
            <a:ext cx="1797600" cy="13482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34"/>
          <p:cNvSpPr/>
          <p:nvPr/>
        </p:nvSpPr>
        <p:spPr>
          <a:xfrm>
            <a:off x="5575550" y="2976125"/>
            <a:ext cx="1797600" cy="13482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35"/>
          <p:cNvSpPr txBox="1"/>
          <p:nvPr/>
        </p:nvSpPr>
        <p:spPr>
          <a:xfrm>
            <a:off x="69900" y="59925"/>
            <a:ext cx="4574100" cy="9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Commands: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AutoNum type="arabicPeriod"/>
            </a:pP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Draw Blue Rectangle (0, 0, 1, 0.5) at Depth 0.9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AutoNum type="arabicPeriod"/>
            </a:pP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Draw Red Rectangle (1, 0, 0, 0.5) at Depth 0.2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AutoNum type="arabicPeriod"/>
            </a:pPr>
            <a:r>
              <a:rPr lang="en">
                <a:solidFill>
                  <a:schemeClr val="lt1"/>
                </a:solidFill>
                <a:highlight>
                  <a:schemeClr val="accent3"/>
                </a:highlight>
                <a:latin typeface="Lato"/>
                <a:ea typeface="Lato"/>
                <a:cs typeface="Lato"/>
                <a:sym typeface="Lato"/>
              </a:rPr>
              <a:t>Draw Green Rectangle (0, 1, 0, 0.5) at Depth 0.5</a:t>
            </a:r>
            <a:endParaRPr>
              <a:solidFill>
                <a:schemeClr val="lt1"/>
              </a:solidFill>
              <a:highlight>
                <a:schemeClr val="accent3"/>
              </a:highlight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39" name="Google Shape;539;p35"/>
          <p:cNvSpPr/>
          <p:nvPr/>
        </p:nvSpPr>
        <p:spPr>
          <a:xfrm>
            <a:off x="559350" y="1627925"/>
            <a:ext cx="449400" cy="449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40" name="Google Shape;540;p35"/>
          <p:cNvSpPr/>
          <p:nvPr/>
        </p:nvSpPr>
        <p:spPr>
          <a:xfrm>
            <a:off x="1008750" y="1627925"/>
            <a:ext cx="449400" cy="449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41" name="Google Shape;541;p35"/>
          <p:cNvSpPr/>
          <p:nvPr/>
        </p:nvSpPr>
        <p:spPr>
          <a:xfrm>
            <a:off x="1458150" y="1627925"/>
            <a:ext cx="449400" cy="449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42" name="Google Shape;542;p35"/>
          <p:cNvSpPr/>
          <p:nvPr/>
        </p:nvSpPr>
        <p:spPr>
          <a:xfrm>
            <a:off x="1907550" y="1627925"/>
            <a:ext cx="449400" cy="449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43" name="Google Shape;543;p35"/>
          <p:cNvSpPr/>
          <p:nvPr/>
        </p:nvSpPr>
        <p:spPr>
          <a:xfrm>
            <a:off x="2356950" y="1627925"/>
            <a:ext cx="449400" cy="449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44" name="Google Shape;544;p35"/>
          <p:cNvSpPr/>
          <p:nvPr/>
        </p:nvSpPr>
        <p:spPr>
          <a:xfrm>
            <a:off x="2806350" y="1627925"/>
            <a:ext cx="449400" cy="449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45" name="Google Shape;545;p35"/>
          <p:cNvSpPr/>
          <p:nvPr/>
        </p:nvSpPr>
        <p:spPr>
          <a:xfrm>
            <a:off x="3255750" y="1627925"/>
            <a:ext cx="449400" cy="449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46" name="Google Shape;546;p35"/>
          <p:cNvSpPr/>
          <p:nvPr/>
        </p:nvSpPr>
        <p:spPr>
          <a:xfrm>
            <a:off x="3705150" y="1627925"/>
            <a:ext cx="449400" cy="449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47" name="Google Shape;547;p35"/>
          <p:cNvSpPr/>
          <p:nvPr/>
        </p:nvSpPr>
        <p:spPr>
          <a:xfrm>
            <a:off x="559350" y="2077325"/>
            <a:ext cx="449400" cy="449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48" name="Google Shape;548;p35"/>
          <p:cNvSpPr/>
          <p:nvPr/>
        </p:nvSpPr>
        <p:spPr>
          <a:xfrm>
            <a:off x="1008750" y="2077325"/>
            <a:ext cx="449400" cy="449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49" name="Google Shape;549;p35"/>
          <p:cNvSpPr/>
          <p:nvPr/>
        </p:nvSpPr>
        <p:spPr>
          <a:xfrm>
            <a:off x="1458150" y="2077325"/>
            <a:ext cx="449400" cy="449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50" name="Google Shape;550;p35"/>
          <p:cNvSpPr/>
          <p:nvPr/>
        </p:nvSpPr>
        <p:spPr>
          <a:xfrm>
            <a:off x="1907550" y="2077325"/>
            <a:ext cx="449400" cy="449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 Mono"/>
                <a:ea typeface="Roboto Mono"/>
                <a:cs typeface="Roboto Mono"/>
                <a:sym typeface="Roboto Mono"/>
              </a:rPr>
              <a:t>0.9</a:t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51" name="Google Shape;551;p35"/>
          <p:cNvSpPr/>
          <p:nvPr/>
        </p:nvSpPr>
        <p:spPr>
          <a:xfrm>
            <a:off x="2356950" y="2077325"/>
            <a:ext cx="449400" cy="449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 Mono"/>
                <a:ea typeface="Roboto Mono"/>
                <a:cs typeface="Roboto Mono"/>
                <a:sym typeface="Roboto Mono"/>
              </a:rPr>
              <a:t>0.9</a:t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52" name="Google Shape;552;p35"/>
          <p:cNvSpPr/>
          <p:nvPr/>
        </p:nvSpPr>
        <p:spPr>
          <a:xfrm>
            <a:off x="2806350" y="2077325"/>
            <a:ext cx="449400" cy="449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 Mono"/>
                <a:ea typeface="Roboto Mono"/>
                <a:cs typeface="Roboto Mono"/>
                <a:sym typeface="Roboto Mono"/>
              </a:rPr>
              <a:t>0.9</a:t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53" name="Google Shape;553;p35"/>
          <p:cNvSpPr/>
          <p:nvPr/>
        </p:nvSpPr>
        <p:spPr>
          <a:xfrm>
            <a:off x="3255750" y="2077325"/>
            <a:ext cx="449400" cy="449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 Mono"/>
                <a:ea typeface="Roboto Mono"/>
                <a:cs typeface="Roboto Mono"/>
                <a:sym typeface="Roboto Mono"/>
              </a:rPr>
              <a:t>0.9</a:t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54" name="Google Shape;554;p35"/>
          <p:cNvSpPr/>
          <p:nvPr/>
        </p:nvSpPr>
        <p:spPr>
          <a:xfrm>
            <a:off x="3705150" y="2077325"/>
            <a:ext cx="449400" cy="449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55" name="Google Shape;555;p35"/>
          <p:cNvSpPr/>
          <p:nvPr/>
        </p:nvSpPr>
        <p:spPr>
          <a:xfrm>
            <a:off x="559350" y="2526725"/>
            <a:ext cx="449400" cy="449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56" name="Google Shape;556;p35"/>
          <p:cNvSpPr/>
          <p:nvPr/>
        </p:nvSpPr>
        <p:spPr>
          <a:xfrm>
            <a:off x="1008750" y="2526725"/>
            <a:ext cx="449400" cy="449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57" name="Google Shape;557;p35"/>
          <p:cNvSpPr/>
          <p:nvPr/>
        </p:nvSpPr>
        <p:spPr>
          <a:xfrm>
            <a:off x="1458150" y="2526725"/>
            <a:ext cx="449400" cy="449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58" name="Google Shape;558;p35"/>
          <p:cNvSpPr/>
          <p:nvPr/>
        </p:nvSpPr>
        <p:spPr>
          <a:xfrm>
            <a:off x="1907550" y="2526725"/>
            <a:ext cx="449400" cy="449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 Mono"/>
                <a:ea typeface="Roboto Mono"/>
                <a:cs typeface="Roboto Mono"/>
                <a:sym typeface="Roboto Mono"/>
              </a:rPr>
              <a:t>0.9</a:t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59" name="Google Shape;559;p35"/>
          <p:cNvSpPr/>
          <p:nvPr/>
        </p:nvSpPr>
        <p:spPr>
          <a:xfrm>
            <a:off x="2356950" y="2526725"/>
            <a:ext cx="449400" cy="449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 Mono"/>
                <a:ea typeface="Roboto Mono"/>
                <a:cs typeface="Roboto Mono"/>
                <a:sym typeface="Roboto Mono"/>
              </a:rPr>
              <a:t>0.9</a:t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60" name="Google Shape;560;p35"/>
          <p:cNvSpPr/>
          <p:nvPr/>
        </p:nvSpPr>
        <p:spPr>
          <a:xfrm>
            <a:off x="2806350" y="2526725"/>
            <a:ext cx="449400" cy="449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 Mono"/>
                <a:ea typeface="Roboto Mono"/>
                <a:cs typeface="Roboto Mono"/>
                <a:sym typeface="Roboto Mono"/>
              </a:rPr>
              <a:t>0.9</a:t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61" name="Google Shape;561;p35"/>
          <p:cNvSpPr/>
          <p:nvPr/>
        </p:nvSpPr>
        <p:spPr>
          <a:xfrm>
            <a:off x="3255750" y="2526725"/>
            <a:ext cx="449400" cy="449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 Mono"/>
                <a:ea typeface="Roboto Mono"/>
                <a:cs typeface="Roboto Mono"/>
                <a:sym typeface="Roboto Mono"/>
              </a:rPr>
              <a:t>0.9</a:t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62" name="Google Shape;562;p35"/>
          <p:cNvSpPr/>
          <p:nvPr/>
        </p:nvSpPr>
        <p:spPr>
          <a:xfrm>
            <a:off x="3705150" y="2526725"/>
            <a:ext cx="449400" cy="449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63" name="Google Shape;563;p35"/>
          <p:cNvSpPr/>
          <p:nvPr/>
        </p:nvSpPr>
        <p:spPr>
          <a:xfrm>
            <a:off x="559350" y="2976125"/>
            <a:ext cx="449400" cy="449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64" name="Google Shape;564;p35"/>
          <p:cNvSpPr/>
          <p:nvPr/>
        </p:nvSpPr>
        <p:spPr>
          <a:xfrm>
            <a:off x="1008750" y="2976125"/>
            <a:ext cx="449400" cy="4494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b="1" lang="en"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.2</a:t>
            </a:r>
            <a:endParaRPr b="1" sz="10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65" name="Google Shape;565;p35"/>
          <p:cNvSpPr/>
          <p:nvPr/>
        </p:nvSpPr>
        <p:spPr>
          <a:xfrm>
            <a:off x="1458150" y="2976125"/>
            <a:ext cx="449400" cy="4494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b="1" sz="10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66" name="Google Shape;566;p35"/>
          <p:cNvSpPr/>
          <p:nvPr/>
        </p:nvSpPr>
        <p:spPr>
          <a:xfrm>
            <a:off x="1907550" y="2976125"/>
            <a:ext cx="449400" cy="4494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b="1" sz="10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67" name="Google Shape;567;p35"/>
          <p:cNvSpPr/>
          <p:nvPr/>
        </p:nvSpPr>
        <p:spPr>
          <a:xfrm>
            <a:off x="2356950" y="2976125"/>
            <a:ext cx="449400" cy="4494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b="1" sz="10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68" name="Google Shape;568;p35"/>
          <p:cNvSpPr/>
          <p:nvPr/>
        </p:nvSpPr>
        <p:spPr>
          <a:xfrm>
            <a:off x="2806350" y="2976125"/>
            <a:ext cx="449400" cy="449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 Mono"/>
                <a:ea typeface="Roboto Mono"/>
                <a:cs typeface="Roboto Mono"/>
                <a:sym typeface="Roboto Mono"/>
              </a:rPr>
              <a:t>0.9</a:t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69" name="Google Shape;569;p35"/>
          <p:cNvSpPr/>
          <p:nvPr/>
        </p:nvSpPr>
        <p:spPr>
          <a:xfrm>
            <a:off x="3255750" y="2976125"/>
            <a:ext cx="449400" cy="449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 Mono"/>
                <a:ea typeface="Roboto Mono"/>
                <a:cs typeface="Roboto Mono"/>
                <a:sym typeface="Roboto Mono"/>
              </a:rPr>
              <a:t>0.9</a:t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70" name="Google Shape;570;p35"/>
          <p:cNvSpPr/>
          <p:nvPr/>
        </p:nvSpPr>
        <p:spPr>
          <a:xfrm>
            <a:off x="3705150" y="2976125"/>
            <a:ext cx="449400" cy="449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71" name="Google Shape;571;p35"/>
          <p:cNvSpPr/>
          <p:nvPr/>
        </p:nvSpPr>
        <p:spPr>
          <a:xfrm>
            <a:off x="559350" y="3425525"/>
            <a:ext cx="449400" cy="449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72" name="Google Shape;572;p35"/>
          <p:cNvSpPr/>
          <p:nvPr/>
        </p:nvSpPr>
        <p:spPr>
          <a:xfrm>
            <a:off x="1008750" y="3425525"/>
            <a:ext cx="449400" cy="4494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b="1" sz="10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73" name="Google Shape;573;p35"/>
          <p:cNvSpPr/>
          <p:nvPr/>
        </p:nvSpPr>
        <p:spPr>
          <a:xfrm>
            <a:off x="1458150" y="3425525"/>
            <a:ext cx="449400" cy="4494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b="1" sz="10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74" name="Google Shape;574;p35"/>
          <p:cNvSpPr/>
          <p:nvPr/>
        </p:nvSpPr>
        <p:spPr>
          <a:xfrm>
            <a:off x="1907550" y="3425525"/>
            <a:ext cx="449400" cy="4494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b="1" sz="10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75" name="Google Shape;575;p35"/>
          <p:cNvSpPr/>
          <p:nvPr/>
        </p:nvSpPr>
        <p:spPr>
          <a:xfrm>
            <a:off x="2356950" y="3425525"/>
            <a:ext cx="449400" cy="4494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b="1" sz="10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76" name="Google Shape;576;p35"/>
          <p:cNvSpPr/>
          <p:nvPr/>
        </p:nvSpPr>
        <p:spPr>
          <a:xfrm>
            <a:off x="2806350" y="3425525"/>
            <a:ext cx="449400" cy="449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77" name="Google Shape;577;p35"/>
          <p:cNvSpPr/>
          <p:nvPr/>
        </p:nvSpPr>
        <p:spPr>
          <a:xfrm>
            <a:off x="3255750" y="3425525"/>
            <a:ext cx="449400" cy="449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78" name="Google Shape;578;p35"/>
          <p:cNvSpPr/>
          <p:nvPr/>
        </p:nvSpPr>
        <p:spPr>
          <a:xfrm>
            <a:off x="3705150" y="3425525"/>
            <a:ext cx="449400" cy="449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79" name="Google Shape;579;p35"/>
          <p:cNvSpPr/>
          <p:nvPr/>
        </p:nvSpPr>
        <p:spPr>
          <a:xfrm>
            <a:off x="559350" y="3874925"/>
            <a:ext cx="449400" cy="449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80" name="Google Shape;580;p35"/>
          <p:cNvSpPr/>
          <p:nvPr/>
        </p:nvSpPr>
        <p:spPr>
          <a:xfrm>
            <a:off x="1008750" y="3874925"/>
            <a:ext cx="449400" cy="4494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b="1" sz="10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81" name="Google Shape;581;p35"/>
          <p:cNvSpPr/>
          <p:nvPr/>
        </p:nvSpPr>
        <p:spPr>
          <a:xfrm>
            <a:off x="1458150" y="3874925"/>
            <a:ext cx="449400" cy="4494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b="1" sz="10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82" name="Google Shape;582;p35"/>
          <p:cNvSpPr/>
          <p:nvPr/>
        </p:nvSpPr>
        <p:spPr>
          <a:xfrm>
            <a:off x="1907550" y="3874925"/>
            <a:ext cx="449400" cy="4494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b="1" sz="10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83" name="Google Shape;583;p35"/>
          <p:cNvSpPr/>
          <p:nvPr/>
        </p:nvSpPr>
        <p:spPr>
          <a:xfrm>
            <a:off x="2356950" y="3874925"/>
            <a:ext cx="449400" cy="4494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b="1" sz="10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84" name="Google Shape;584;p35"/>
          <p:cNvSpPr/>
          <p:nvPr/>
        </p:nvSpPr>
        <p:spPr>
          <a:xfrm>
            <a:off x="2806350" y="3874925"/>
            <a:ext cx="449400" cy="449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85" name="Google Shape;585;p35"/>
          <p:cNvSpPr/>
          <p:nvPr/>
        </p:nvSpPr>
        <p:spPr>
          <a:xfrm>
            <a:off x="3255750" y="3874925"/>
            <a:ext cx="449400" cy="449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86" name="Google Shape;586;p35"/>
          <p:cNvSpPr/>
          <p:nvPr/>
        </p:nvSpPr>
        <p:spPr>
          <a:xfrm>
            <a:off x="3705150" y="3874925"/>
            <a:ext cx="449400" cy="449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87" name="Google Shape;587;p35"/>
          <p:cNvSpPr/>
          <p:nvPr/>
        </p:nvSpPr>
        <p:spPr>
          <a:xfrm>
            <a:off x="5126150" y="1627925"/>
            <a:ext cx="449400" cy="4494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88" name="Google Shape;588;p35"/>
          <p:cNvSpPr/>
          <p:nvPr/>
        </p:nvSpPr>
        <p:spPr>
          <a:xfrm>
            <a:off x="5575550" y="1627925"/>
            <a:ext cx="449400" cy="4494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89" name="Google Shape;589;p35"/>
          <p:cNvSpPr/>
          <p:nvPr/>
        </p:nvSpPr>
        <p:spPr>
          <a:xfrm>
            <a:off x="6024950" y="1627925"/>
            <a:ext cx="449400" cy="4494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90" name="Google Shape;590;p35"/>
          <p:cNvSpPr/>
          <p:nvPr/>
        </p:nvSpPr>
        <p:spPr>
          <a:xfrm>
            <a:off x="6474350" y="1627925"/>
            <a:ext cx="449400" cy="4494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91" name="Google Shape;591;p35"/>
          <p:cNvSpPr/>
          <p:nvPr/>
        </p:nvSpPr>
        <p:spPr>
          <a:xfrm>
            <a:off x="6923750" y="1627925"/>
            <a:ext cx="449400" cy="4494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92" name="Google Shape;592;p35"/>
          <p:cNvSpPr/>
          <p:nvPr/>
        </p:nvSpPr>
        <p:spPr>
          <a:xfrm>
            <a:off x="7373150" y="1627925"/>
            <a:ext cx="449400" cy="4494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93" name="Google Shape;593;p35"/>
          <p:cNvSpPr/>
          <p:nvPr/>
        </p:nvSpPr>
        <p:spPr>
          <a:xfrm>
            <a:off x="7822550" y="1627925"/>
            <a:ext cx="449400" cy="4494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94" name="Google Shape;594;p35"/>
          <p:cNvSpPr/>
          <p:nvPr/>
        </p:nvSpPr>
        <p:spPr>
          <a:xfrm>
            <a:off x="8271950" y="1627925"/>
            <a:ext cx="449400" cy="4494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95" name="Google Shape;595;p35"/>
          <p:cNvSpPr/>
          <p:nvPr/>
        </p:nvSpPr>
        <p:spPr>
          <a:xfrm>
            <a:off x="5126150" y="2077325"/>
            <a:ext cx="449400" cy="4494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96" name="Google Shape;596;p35"/>
          <p:cNvSpPr/>
          <p:nvPr/>
        </p:nvSpPr>
        <p:spPr>
          <a:xfrm>
            <a:off x="5575550" y="2077325"/>
            <a:ext cx="449400" cy="4494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97" name="Google Shape;597;p35"/>
          <p:cNvSpPr/>
          <p:nvPr/>
        </p:nvSpPr>
        <p:spPr>
          <a:xfrm>
            <a:off x="6024950" y="2077325"/>
            <a:ext cx="449400" cy="4494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98" name="Google Shape;598;p35"/>
          <p:cNvSpPr/>
          <p:nvPr/>
        </p:nvSpPr>
        <p:spPr>
          <a:xfrm>
            <a:off x="6474350" y="2077325"/>
            <a:ext cx="449400" cy="449400"/>
          </a:xfrm>
          <a:prstGeom prst="rect">
            <a:avLst/>
          </a:prstGeom>
          <a:solidFill>
            <a:srgbClr val="000077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99" name="Google Shape;599;p35"/>
          <p:cNvSpPr/>
          <p:nvPr/>
        </p:nvSpPr>
        <p:spPr>
          <a:xfrm>
            <a:off x="6923750" y="2077325"/>
            <a:ext cx="449400" cy="449400"/>
          </a:xfrm>
          <a:prstGeom prst="rect">
            <a:avLst/>
          </a:prstGeom>
          <a:solidFill>
            <a:srgbClr val="000077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00" name="Google Shape;600;p35"/>
          <p:cNvSpPr/>
          <p:nvPr/>
        </p:nvSpPr>
        <p:spPr>
          <a:xfrm>
            <a:off x="7373150" y="2077325"/>
            <a:ext cx="449400" cy="449400"/>
          </a:xfrm>
          <a:prstGeom prst="rect">
            <a:avLst/>
          </a:prstGeom>
          <a:solidFill>
            <a:srgbClr val="000077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01" name="Google Shape;601;p35"/>
          <p:cNvSpPr/>
          <p:nvPr/>
        </p:nvSpPr>
        <p:spPr>
          <a:xfrm>
            <a:off x="7822550" y="2077325"/>
            <a:ext cx="449400" cy="449400"/>
          </a:xfrm>
          <a:prstGeom prst="rect">
            <a:avLst/>
          </a:prstGeom>
          <a:solidFill>
            <a:srgbClr val="000077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02" name="Google Shape;602;p35"/>
          <p:cNvSpPr/>
          <p:nvPr/>
        </p:nvSpPr>
        <p:spPr>
          <a:xfrm>
            <a:off x="8271950" y="2077325"/>
            <a:ext cx="449400" cy="4494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03" name="Google Shape;603;p35"/>
          <p:cNvSpPr/>
          <p:nvPr/>
        </p:nvSpPr>
        <p:spPr>
          <a:xfrm>
            <a:off x="5126150" y="2526725"/>
            <a:ext cx="449400" cy="4494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04" name="Google Shape;604;p35"/>
          <p:cNvSpPr/>
          <p:nvPr/>
        </p:nvSpPr>
        <p:spPr>
          <a:xfrm>
            <a:off x="5575550" y="2526725"/>
            <a:ext cx="449400" cy="4494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05" name="Google Shape;605;p35"/>
          <p:cNvSpPr/>
          <p:nvPr/>
        </p:nvSpPr>
        <p:spPr>
          <a:xfrm>
            <a:off x="6024950" y="2526725"/>
            <a:ext cx="449400" cy="4494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06" name="Google Shape;606;p35"/>
          <p:cNvSpPr/>
          <p:nvPr/>
        </p:nvSpPr>
        <p:spPr>
          <a:xfrm>
            <a:off x="6474350" y="2526725"/>
            <a:ext cx="449400" cy="449400"/>
          </a:xfrm>
          <a:prstGeom prst="rect">
            <a:avLst/>
          </a:prstGeom>
          <a:solidFill>
            <a:srgbClr val="000077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07" name="Google Shape;607;p35"/>
          <p:cNvSpPr/>
          <p:nvPr/>
        </p:nvSpPr>
        <p:spPr>
          <a:xfrm>
            <a:off x="6923750" y="2526725"/>
            <a:ext cx="449400" cy="449400"/>
          </a:xfrm>
          <a:prstGeom prst="rect">
            <a:avLst/>
          </a:prstGeom>
          <a:solidFill>
            <a:srgbClr val="000077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08" name="Google Shape;608;p35"/>
          <p:cNvSpPr/>
          <p:nvPr/>
        </p:nvSpPr>
        <p:spPr>
          <a:xfrm>
            <a:off x="7373150" y="2526725"/>
            <a:ext cx="449400" cy="449400"/>
          </a:xfrm>
          <a:prstGeom prst="rect">
            <a:avLst/>
          </a:prstGeom>
          <a:solidFill>
            <a:srgbClr val="000077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09" name="Google Shape;609;p35"/>
          <p:cNvSpPr/>
          <p:nvPr/>
        </p:nvSpPr>
        <p:spPr>
          <a:xfrm>
            <a:off x="7822550" y="2526725"/>
            <a:ext cx="449400" cy="449400"/>
          </a:xfrm>
          <a:prstGeom prst="rect">
            <a:avLst/>
          </a:prstGeom>
          <a:solidFill>
            <a:srgbClr val="000077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10" name="Google Shape;610;p35"/>
          <p:cNvSpPr/>
          <p:nvPr/>
        </p:nvSpPr>
        <p:spPr>
          <a:xfrm>
            <a:off x="8271950" y="2526725"/>
            <a:ext cx="449400" cy="4494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11" name="Google Shape;611;p35"/>
          <p:cNvSpPr/>
          <p:nvPr/>
        </p:nvSpPr>
        <p:spPr>
          <a:xfrm>
            <a:off x="5126150" y="2976125"/>
            <a:ext cx="449400" cy="4494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12" name="Google Shape;612;p35"/>
          <p:cNvSpPr/>
          <p:nvPr/>
        </p:nvSpPr>
        <p:spPr>
          <a:xfrm>
            <a:off x="5575550" y="2976125"/>
            <a:ext cx="449400" cy="449400"/>
          </a:xfrm>
          <a:prstGeom prst="rect">
            <a:avLst/>
          </a:prstGeom>
          <a:solidFill>
            <a:srgbClr val="770000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13" name="Google Shape;613;p35"/>
          <p:cNvSpPr/>
          <p:nvPr/>
        </p:nvSpPr>
        <p:spPr>
          <a:xfrm>
            <a:off x="6024950" y="2976125"/>
            <a:ext cx="449400" cy="449400"/>
          </a:xfrm>
          <a:prstGeom prst="rect">
            <a:avLst/>
          </a:prstGeom>
          <a:solidFill>
            <a:srgbClr val="770000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14" name="Google Shape;614;p35"/>
          <p:cNvSpPr/>
          <p:nvPr/>
        </p:nvSpPr>
        <p:spPr>
          <a:xfrm>
            <a:off x="6474350" y="2976125"/>
            <a:ext cx="449400" cy="449400"/>
          </a:xfrm>
          <a:prstGeom prst="rect">
            <a:avLst/>
          </a:prstGeom>
          <a:solidFill>
            <a:srgbClr val="770039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15" name="Google Shape;615;p35"/>
          <p:cNvSpPr/>
          <p:nvPr/>
        </p:nvSpPr>
        <p:spPr>
          <a:xfrm>
            <a:off x="6923750" y="2976125"/>
            <a:ext cx="449400" cy="449400"/>
          </a:xfrm>
          <a:prstGeom prst="rect">
            <a:avLst/>
          </a:prstGeom>
          <a:solidFill>
            <a:srgbClr val="770039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16" name="Google Shape;616;p35"/>
          <p:cNvSpPr/>
          <p:nvPr/>
        </p:nvSpPr>
        <p:spPr>
          <a:xfrm>
            <a:off x="7373150" y="2976125"/>
            <a:ext cx="449400" cy="449400"/>
          </a:xfrm>
          <a:prstGeom prst="rect">
            <a:avLst/>
          </a:prstGeom>
          <a:solidFill>
            <a:srgbClr val="000077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17" name="Google Shape;617;p35"/>
          <p:cNvSpPr/>
          <p:nvPr/>
        </p:nvSpPr>
        <p:spPr>
          <a:xfrm>
            <a:off x="7822550" y="2976125"/>
            <a:ext cx="449400" cy="449400"/>
          </a:xfrm>
          <a:prstGeom prst="rect">
            <a:avLst/>
          </a:prstGeom>
          <a:solidFill>
            <a:srgbClr val="000077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18" name="Google Shape;618;p35"/>
          <p:cNvSpPr/>
          <p:nvPr/>
        </p:nvSpPr>
        <p:spPr>
          <a:xfrm>
            <a:off x="8271950" y="2976125"/>
            <a:ext cx="449400" cy="4494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19" name="Google Shape;619;p35"/>
          <p:cNvSpPr/>
          <p:nvPr/>
        </p:nvSpPr>
        <p:spPr>
          <a:xfrm>
            <a:off x="5126150" y="3425525"/>
            <a:ext cx="449400" cy="4494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20" name="Google Shape;620;p35"/>
          <p:cNvSpPr/>
          <p:nvPr/>
        </p:nvSpPr>
        <p:spPr>
          <a:xfrm>
            <a:off x="5575550" y="3425525"/>
            <a:ext cx="449400" cy="449400"/>
          </a:xfrm>
          <a:prstGeom prst="rect">
            <a:avLst/>
          </a:prstGeom>
          <a:solidFill>
            <a:srgbClr val="770000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21" name="Google Shape;621;p35"/>
          <p:cNvSpPr/>
          <p:nvPr/>
        </p:nvSpPr>
        <p:spPr>
          <a:xfrm>
            <a:off x="6024950" y="3425525"/>
            <a:ext cx="449400" cy="449400"/>
          </a:xfrm>
          <a:prstGeom prst="rect">
            <a:avLst/>
          </a:prstGeom>
          <a:solidFill>
            <a:srgbClr val="770000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22" name="Google Shape;622;p35"/>
          <p:cNvSpPr/>
          <p:nvPr/>
        </p:nvSpPr>
        <p:spPr>
          <a:xfrm>
            <a:off x="6474350" y="3425525"/>
            <a:ext cx="449400" cy="449400"/>
          </a:xfrm>
          <a:prstGeom prst="rect">
            <a:avLst/>
          </a:prstGeom>
          <a:solidFill>
            <a:srgbClr val="770000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23" name="Google Shape;623;p35"/>
          <p:cNvSpPr/>
          <p:nvPr/>
        </p:nvSpPr>
        <p:spPr>
          <a:xfrm>
            <a:off x="6923750" y="3425525"/>
            <a:ext cx="449400" cy="449400"/>
          </a:xfrm>
          <a:prstGeom prst="rect">
            <a:avLst/>
          </a:prstGeom>
          <a:solidFill>
            <a:srgbClr val="770000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24" name="Google Shape;624;p35"/>
          <p:cNvSpPr/>
          <p:nvPr/>
        </p:nvSpPr>
        <p:spPr>
          <a:xfrm>
            <a:off x="7373150" y="3425525"/>
            <a:ext cx="449400" cy="4494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25" name="Google Shape;625;p35"/>
          <p:cNvSpPr/>
          <p:nvPr/>
        </p:nvSpPr>
        <p:spPr>
          <a:xfrm>
            <a:off x="7822550" y="3425525"/>
            <a:ext cx="449400" cy="4494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26" name="Google Shape;626;p35"/>
          <p:cNvSpPr/>
          <p:nvPr/>
        </p:nvSpPr>
        <p:spPr>
          <a:xfrm>
            <a:off x="8271950" y="3425525"/>
            <a:ext cx="449400" cy="4494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27" name="Google Shape;627;p35"/>
          <p:cNvSpPr/>
          <p:nvPr/>
        </p:nvSpPr>
        <p:spPr>
          <a:xfrm>
            <a:off x="5126150" y="3874925"/>
            <a:ext cx="449400" cy="4494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28" name="Google Shape;628;p35"/>
          <p:cNvSpPr/>
          <p:nvPr/>
        </p:nvSpPr>
        <p:spPr>
          <a:xfrm>
            <a:off x="5575550" y="3874925"/>
            <a:ext cx="449400" cy="449400"/>
          </a:xfrm>
          <a:prstGeom prst="rect">
            <a:avLst/>
          </a:prstGeom>
          <a:solidFill>
            <a:srgbClr val="770000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29" name="Google Shape;629;p35"/>
          <p:cNvSpPr/>
          <p:nvPr/>
        </p:nvSpPr>
        <p:spPr>
          <a:xfrm>
            <a:off x="6024950" y="3874925"/>
            <a:ext cx="449400" cy="449400"/>
          </a:xfrm>
          <a:prstGeom prst="rect">
            <a:avLst/>
          </a:prstGeom>
          <a:solidFill>
            <a:srgbClr val="770000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30" name="Google Shape;630;p35"/>
          <p:cNvSpPr/>
          <p:nvPr/>
        </p:nvSpPr>
        <p:spPr>
          <a:xfrm>
            <a:off x="6474350" y="3874925"/>
            <a:ext cx="449400" cy="449400"/>
          </a:xfrm>
          <a:prstGeom prst="rect">
            <a:avLst/>
          </a:prstGeom>
          <a:solidFill>
            <a:srgbClr val="770000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31" name="Google Shape;631;p35"/>
          <p:cNvSpPr/>
          <p:nvPr/>
        </p:nvSpPr>
        <p:spPr>
          <a:xfrm>
            <a:off x="6923750" y="3874925"/>
            <a:ext cx="449400" cy="449400"/>
          </a:xfrm>
          <a:prstGeom prst="rect">
            <a:avLst/>
          </a:prstGeom>
          <a:solidFill>
            <a:srgbClr val="770000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32" name="Google Shape;632;p35"/>
          <p:cNvSpPr/>
          <p:nvPr/>
        </p:nvSpPr>
        <p:spPr>
          <a:xfrm>
            <a:off x="7373150" y="3874925"/>
            <a:ext cx="449400" cy="4494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33" name="Google Shape;633;p35"/>
          <p:cNvSpPr/>
          <p:nvPr/>
        </p:nvSpPr>
        <p:spPr>
          <a:xfrm>
            <a:off x="7822550" y="3874925"/>
            <a:ext cx="449400" cy="4494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34" name="Google Shape;634;p35"/>
          <p:cNvSpPr/>
          <p:nvPr/>
        </p:nvSpPr>
        <p:spPr>
          <a:xfrm>
            <a:off x="8271950" y="3874925"/>
            <a:ext cx="449400" cy="4494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35" name="Google Shape;635;p35"/>
          <p:cNvSpPr txBox="1"/>
          <p:nvPr/>
        </p:nvSpPr>
        <p:spPr>
          <a:xfrm>
            <a:off x="6024950" y="4381025"/>
            <a:ext cx="1797600" cy="375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Color Buffer</a:t>
            </a:r>
            <a:endParaRPr b="1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36" name="Google Shape;636;p35"/>
          <p:cNvSpPr txBox="1"/>
          <p:nvPr/>
        </p:nvSpPr>
        <p:spPr>
          <a:xfrm>
            <a:off x="1458150" y="4381025"/>
            <a:ext cx="1797600" cy="375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Depth Buffer</a:t>
            </a:r>
            <a:endParaRPr b="1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37" name="Google Shape;637;p35"/>
          <p:cNvSpPr/>
          <p:nvPr/>
        </p:nvSpPr>
        <p:spPr>
          <a:xfrm>
            <a:off x="1458150" y="2526725"/>
            <a:ext cx="1797600" cy="1348200"/>
          </a:xfrm>
          <a:prstGeom prst="rect">
            <a:avLst/>
          </a:prstGeom>
          <a:noFill/>
          <a:ln cap="flat" cmpd="sng" w="28575">
            <a:solidFill>
              <a:srgbClr val="00FF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8" name="Google Shape;638;p35"/>
          <p:cNvSpPr/>
          <p:nvPr/>
        </p:nvSpPr>
        <p:spPr>
          <a:xfrm>
            <a:off x="6024950" y="2526725"/>
            <a:ext cx="1797600" cy="1348200"/>
          </a:xfrm>
          <a:prstGeom prst="rect">
            <a:avLst/>
          </a:prstGeom>
          <a:noFill/>
          <a:ln cap="flat" cmpd="sng" w="28575">
            <a:solidFill>
              <a:srgbClr val="00FF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36"/>
          <p:cNvSpPr txBox="1"/>
          <p:nvPr/>
        </p:nvSpPr>
        <p:spPr>
          <a:xfrm>
            <a:off x="69900" y="59925"/>
            <a:ext cx="4574100" cy="9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Commands: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AutoNum type="arabicPeriod"/>
            </a:pP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Draw Blue Rectangle (0, 0, 1, 0.5) at Depth 0.9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AutoNum type="arabicPeriod"/>
            </a:pP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Draw Red Rectangle (1, 0, 0, 0.5) at Depth 0.2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AutoNum type="arabicPeriod"/>
            </a:pP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Draw Green Rectangle (0, 1, 0, 0.5) at Depth 0.5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44" name="Google Shape;644;p36"/>
          <p:cNvSpPr/>
          <p:nvPr/>
        </p:nvSpPr>
        <p:spPr>
          <a:xfrm>
            <a:off x="559350" y="1627925"/>
            <a:ext cx="449400" cy="449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45" name="Google Shape;645;p36"/>
          <p:cNvSpPr/>
          <p:nvPr/>
        </p:nvSpPr>
        <p:spPr>
          <a:xfrm>
            <a:off x="1008750" y="1627925"/>
            <a:ext cx="449400" cy="449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46" name="Google Shape;646;p36"/>
          <p:cNvSpPr/>
          <p:nvPr/>
        </p:nvSpPr>
        <p:spPr>
          <a:xfrm>
            <a:off x="1458150" y="1627925"/>
            <a:ext cx="449400" cy="449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47" name="Google Shape;647;p36"/>
          <p:cNvSpPr/>
          <p:nvPr/>
        </p:nvSpPr>
        <p:spPr>
          <a:xfrm>
            <a:off x="1907550" y="1627925"/>
            <a:ext cx="449400" cy="449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48" name="Google Shape;648;p36"/>
          <p:cNvSpPr/>
          <p:nvPr/>
        </p:nvSpPr>
        <p:spPr>
          <a:xfrm>
            <a:off x="2356950" y="1627925"/>
            <a:ext cx="449400" cy="449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49" name="Google Shape;649;p36"/>
          <p:cNvSpPr/>
          <p:nvPr/>
        </p:nvSpPr>
        <p:spPr>
          <a:xfrm>
            <a:off x="2806350" y="1627925"/>
            <a:ext cx="449400" cy="449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50" name="Google Shape;650;p36"/>
          <p:cNvSpPr/>
          <p:nvPr/>
        </p:nvSpPr>
        <p:spPr>
          <a:xfrm>
            <a:off x="3255750" y="1627925"/>
            <a:ext cx="449400" cy="449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51" name="Google Shape;651;p36"/>
          <p:cNvSpPr/>
          <p:nvPr/>
        </p:nvSpPr>
        <p:spPr>
          <a:xfrm>
            <a:off x="3705150" y="1627925"/>
            <a:ext cx="449400" cy="449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52" name="Google Shape;652;p36"/>
          <p:cNvSpPr/>
          <p:nvPr/>
        </p:nvSpPr>
        <p:spPr>
          <a:xfrm>
            <a:off x="559350" y="2077325"/>
            <a:ext cx="449400" cy="449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53" name="Google Shape;653;p36"/>
          <p:cNvSpPr/>
          <p:nvPr/>
        </p:nvSpPr>
        <p:spPr>
          <a:xfrm>
            <a:off x="1008750" y="2077325"/>
            <a:ext cx="449400" cy="449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54" name="Google Shape;654;p36"/>
          <p:cNvSpPr/>
          <p:nvPr/>
        </p:nvSpPr>
        <p:spPr>
          <a:xfrm>
            <a:off x="1458150" y="2077325"/>
            <a:ext cx="449400" cy="449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55" name="Google Shape;655;p36"/>
          <p:cNvSpPr/>
          <p:nvPr/>
        </p:nvSpPr>
        <p:spPr>
          <a:xfrm>
            <a:off x="1907550" y="2077325"/>
            <a:ext cx="449400" cy="449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 Mono"/>
                <a:ea typeface="Roboto Mono"/>
                <a:cs typeface="Roboto Mono"/>
                <a:sym typeface="Roboto Mono"/>
              </a:rPr>
              <a:t>0.9</a:t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56" name="Google Shape;656;p36"/>
          <p:cNvSpPr/>
          <p:nvPr/>
        </p:nvSpPr>
        <p:spPr>
          <a:xfrm>
            <a:off x="2356950" y="2077325"/>
            <a:ext cx="449400" cy="449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 Mono"/>
                <a:ea typeface="Roboto Mono"/>
                <a:cs typeface="Roboto Mono"/>
                <a:sym typeface="Roboto Mono"/>
              </a:rPr>
              <a:t>0.9</a:t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57" name="Google Shape;657;p36"/>
          <p:cNvSpPr/>
          <p:nvPr/>
        </p:nvSpPr>
        <p:spPr>
          <a:xfrm>
            <a:off x="2806350" y="2077325"/>
            <a:ext cx="449400" cy="449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 Mono"/>
                <a:ea typeface="Roboto Mono"/>
                <a:cs typeface="Roboto Mono"/>
                <a:sym typeface="Roboto Mono"/>
              </a:rPr>
              <a:t>0.9</a:t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58" name="Google Shape;658;p36"/>
          <p:cNvSpPr/>
          <p:nvPr/>
        </p:nvSpPr>
        <p:spPr>
          <a:xfrm>
            <a:off x="3255750" y="2077325"/>
            <a:ext cx="449400" cy="449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 Mono"/>
                <a:ea typeface="Roboto Mono"/>
                <a:cs typeface="Roboto Mono"/>
                <a:sym typeface="Roboto Mono"/>
              </a:rPr>
              <a:t>0.9</a:t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59" name="Google Shape;659;p36"/>
          <p:cNvSpPr/>
          <p:nvPr/>
        </p:nvSpPr>
        <p:spPr>
          <a:xfrm>
            <a:off x="3705150" y="2077325"/>
            <a:ext cx="449400" cy="449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60" name="Google Shape;660;p36"/>
          <p:cNvSpPr/>
          <p:nvPr/>
        </p:nvSpPr>
        <p:spPr>
          <a:xfrm>
            <a:off x="559350" y="2526725"/>
            <a:ext cx="449400" cy="449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61" name="Google Shape;661;p36"/>
          <p:cNvSpPr/>
          <p:nvPr/>
        </p:nvSpPr>
        <p:spPr>
          <a:xfrm>
            <a:off x="1008750" y="2526725"/>
            <a:ext cx="449400" cy="449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62" name="Google Shape;662;p36"/>
          <p:cNvSpPr/>
          <p:nvPr/>
        </p:nvSpPr>
        <p:spPr>
          <a:xfrm>
            <a:off x="1458150" y="2526725"/>
            <a:ext cx="449400" cy="4494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63" name="Google Shape;663;p36"/>
          <p:cNvSpPr/>
          <p:nvPr/>
        </p:nvSpPr>
        <p:spPr>
          <a:xfrm>
            <a:off x="1907550" y="2526725"/>
            <a:ext cx="449400" cy="4494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64" name="Google Shape;664;p36"/>
          <p:cNvSpPr/>
          <p:nvPr/>
        </p:nvSpPr>
        <p:spPr>
          <a:xfrm>
            <a:off x="2356950" y="2526725"/>
            <a:ext cx="449400" cy="4494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65" name="Google Shape;665;p36"/>
          <p:cNvSpPr/>
          <p:nvPr/>
        </p:nvSpPr>
        <p:spPr>
          <a:xfrm>
            <a:off x="2806350" y="2526725"/>
            <a:ext cx="449400" cy="4494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66" name="Google Shape;666;p36"/>
          <p:cNvSpPr/>
          <p:nvPr/>
        </p:nvSpPr>
        <p:spPr>
          <a:xfrm>
            <a:off x="3255750" y="2526725"/>
            <a:ext cx="449400" cy="449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 Mono"/>
                <a:ea typeface="Roboto Mono"/>
                <a:cs typeface="Roboto Mono"/>
                <a:sym typeface="Roboto Mono"/>
              </a:rPr>
              <a:t>0.9</a:t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67" name="Google Shape;667;p36"/>
          <p:cNvSpPr/>
          <p:nvPr/>
        </p:nvSpPr>
        <p:spPr>
          <a:xfrm>
            <a:off x="3705150" y="2526725"/>
            <a:ext cx="449400" cy="449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68" name="Google Shape;668;p36"/>
          <p:cNvSpPr/>
          <p:nvPr/>
        </p:nvSpPr>
        <p:spPr>
          <a:xfrm>
            <a:off x="559350" y="2976125"/>
            <a:ext cx="449400" cy="449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69" name="Google Shape;669;p36"/>
          <p:cNvSpPr/>
          <p:nvPr/>
        </p:nvSpPr>
        <p:spPr>
          <a:xfrm>
            <a:off x="1008750" y="2976125"/>
            <a:ext cx="449400" cy="4494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b="1" sz="10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70" name="Google Shape;670;p36"/>
          <p:cNvSpPr/>
          <p:nvPr/>
        </p:nvSpPr>
        <p:spPr>
          <a:xfrm>
            <a:off x="1458150" y="2976125"/>
            <a:ext cx="449400" cy="4494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b="1" sz="10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71" name="Google Shape;671;p36"/>
          <p:cNvSpPr/>
          <p:nvPr/>
        </p:nvSpPr>
        <p:spPr>
          <a:xfrm>
            <a:off x="1907550" y="2976125"/>
            <a:ext cx="449400" cy="4494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b="1" sz="10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72" name="Google Shape;672;p36"/>
          <p:cNvSpPr/>
          <p:nvPr/>
        </p:nvSpPr>
        <p:spPr>
          <a:xfrm>
            <a:off x="2356950" y="2976125"/>
            <a:ext cx="449400" cy="4494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b="1" sz="10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73" name="Google Shape;673;p36"/>
          <p:cNvSpPr/>
          <p:nvPr/>
        </p:nvSpPr>
        <p:spPr>
          <a:xfrm>
            <a:off x="2806350" y="2976125"/>
            <a:ext cx="449400" cy="4494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74" name="Google Shape;674;p36"/>
          <p:cNvSpPr/>
          <p:nvPr/>
        </p:nvSpPr>
        <p:spPr>
          <a:xfrm>
            <a:off x="3255750" y="2976125"/>
            <a:ext cx="449400" cy="449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 Mono"/>
                <a:ea typeface="Roboto Mono"/>
                <a:cs typeface="Roboto Mono"/>
                <a:sym typeface="Roboto Mono"/>
              </a:rPr>
              <a:t>0.9</a:t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75" name="Google Shape;675;p36"/>
          <p:cNvSpPr/>
          <p:nvPr/>
        </p:nvSpPr>
        <p:spPr>
          <a:xfrm>
            <a:off x="3705150" y="2976125"/>
            <a:ext cx="449400" cy="449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76" name="Google Shape;676;p36"/>
          <p:cNvSpPr/>
          <p:nvPr/>
        </p:nvSpPr>
        <p:spPr>
          <a:xfrm>
            <a:off x="559350" y="3425525"/>
            <a:ext cx="449400" cy="449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77" name="Google Shape;677;p36"/>
          <p:cNvSpPr/>
          <p:nvPr/>
        </p:nvSpPr>
        <p:spPr>
          <a:xfrm>
            <a:off x="1008750" y="3425525"/>
            <a:ext cx="449400" cy="4494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b="1" sz="10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78" name="Google Shape;678;p36"/>
          <p:cNvSpPr/>
          <p:nvPr/>
        </p:nvSpPr>
        <p:spPr>
          <a:xfrm>
            <a:off x="1458150" y="3425525"/>
            <a:ext cx="449400" cy="4494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b="1" sz="10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79" name="Google Shape;679;p36"/>
          <p:cNvSpPr/>
          <p:nvPr/>
        </p:nvSpPr>
        <p:spPr>
          <a:xfrm>
            <a:off x="1907550" y="3425525"/>
            <a:ext cx="449400" cy="4494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b="1" sz="10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80" name="Google Shape;680;p36"/>
          <p:cNvSpPr/>
          <p:nvPr/>
        </p:nvSpPr>
        <p:spPr>
          <a:xfrm>
            <a:off x="2356950" y="3425525"/>
            <a:ext cx="449400" cy="4494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b="1" sz="10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81" name="Google Shape;681;p36"/>
          <p:cNvSpPr/>
          <p:nvPr/>
        </p:nvSpPr>
        <p:spPr>
          <a:xfrm>
            <a:off x="2806350" y="3425525"/>
            <a:ext cx="449400" cy="4494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82" name="Google Shape;682;p36"/>
          <p:cNvSpPr/>
          <p:nvPr/>
        </p:nvSpPr>
        <p:spPr>
          <a:xfrm>
            <a:off x="3255750" y="3425525"/>
            <a:ext cx="449400" cy="449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83" name="Google Shape;683;p36"/>
          <p:cNvSpPr/>
          <p:nvPr/>
        </p:nvSpPr>
        <p:spPr>
          <a:xfrm>
            <a:off x="3705150" y="3425525"/>
            <a:ext cx="449400" cy="449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84" name="Google Shape;684;p36"/>
          <p:cNvSpPr/>
          <p:nvPr/>
        </p:nvSpPr>
        <p:spPr>
          <a:xfrm>
            <a:off x="559350" y="3874925"/>
            <a:ext cx="449400" cy="449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85" name="Google Shape;685;p36"/>
          <p:cNvSpPr/>
          <p:nvPr/>
        </p:nvSpPr>
        <p:spPr>
          <a:xfrm>
            <a:off x="1008750" y="3874925"/>
            <a:ext cx="449400" cy="4494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b="1" sz="10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86" name="Google Shape;686;p36"/>
          <p:cNvSpPr/>
          <p:nvPr/>
        </p:nvSpPr>
        <p:spPr>
          <a:xfrm>
            <a:off x="1458150" y="3874925"/>
            <a:ext cx="449400" cy="4494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b="1" sz="10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87" name="Google Shape;687;p36"/>
          <p:cNvSpPr/>
          <p:nvPr/>
        </p:nvSpPr>
        <p:spPr>
          <a:xfrm>
            <a:off x="1907550" y="3874925"/>
            <a:ext cx="449400" cy="4494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b="1" sz="10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88" name="Google Shape;688;p36"/>
          <p:cNvSpPr/>
          <p:nvPr/>
        </p:nvSpPr>
        <p:spPr>
          <a:xfrm>
            <a:off x="2356950" y="3874925"/>
            <a:ext cx="449400" cy="4494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b="1" sz="10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89" name="Google Shape;689;p36"/>
          <p:cNvSpPr/>
          <p:nvPr/>
        </p:nvSpPr>
        <p:spPr>
          <a:xfrm>
            <a:off x="2806350" y="3874925"/>
            <a:ext cx="449400" cy="449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90" name="Google Shape;690;p36"/>
          <p:cNvSpPr/>
          <p:nvPr/>
        </p:nvSpPr>
        <p:spPr>
          <a:xfrm>
            <a:off x="3255750" y="3874925"/>
            <a:ext cx="449400" cy="449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91" name="Google Shape;691;p36"/>
          <p:cNvSpPr/>
          <p:nvPr/>
        </p:nvSpPr>
        <p:spPr>
          <a:xfrm>
            <a:off x="3705150" y="3874925"/>
            <a:ext cx="449400" cy="449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92" name="Google Shape;692;p36"/>
          <p:cNvSpPr/>
          <p:nvPr/>
        </p:nvSpPr>
        <p:spPr>
          <a:xfrm>
            <a:off x="5126150" y="1627925"/>
            <a:ext cx="449400" cy="4494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93" name="Google Shape;693;p36"/>
          <p:cNvSpPr/>
          <p:nvPr/>
        </p:nvSpPr>
        <p:spPr>
          <a:xfrm>
            <a:off x="5575550" y="1627925"/>
            <a:ext cx="449400" cy="4494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94" name="Google Shape;694;p36"/>
          <p:cNvSpPr/>
          <p:nvPr/>
        </p:nvSpPr>
        <p:spPr>
          <a:xfrm>
            <a:off x="6024950" y="1627925"/>
            <a:ext cx="449400" cy="4494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95" name="Google Shape;695;p36"/>
          <p:cNvSpPr/>
          <p:nvPr/>
        </p:nvSpPr>
        <p:spPr>
          <a:xfrm>
            <a:off x="6474350" y="1627925"/>
            <a:ext cx="449400" cy="4494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96" name="Google Shape;696;p36"/>
          <p:cNvSpPr/>
          <p:nvPr/>
        </p:nvSpPr>
        <p:spPr>
          <a:xfrm>
            <a:off x="6923750" y="1627925"/>
            <a:ext cx="449400" cy="4494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97" name="Google Shape;697;p36"/>
          <p:cNvSpPr/>
          <p:nvPr/>
        </p:nvSpPr>
        <p:spPr>
          <a:xfrm>
            <a:off x="7373150" y="1627925"/>
            <a:ext cx="449400" cy="4494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98" name="Google Shape;698;p36"/>
          <p:cNvSpPr/>
          <p:nvPr/>
        </p:nvSpPr>
        <p:spPr>
          <a:xfrm>
            <a:off x="7822550" y="1627925"/>
            <a:ext cx="449400" cy="4494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99" name="Google Shape;699;p36"/>
          <p:cNvSpPr/>
          <p:nvPr/>
        </p:nvSpPr>
        <p:spPr>
          <a:xfrm>
            <a:off x="8271950" y="1627925"/>
            <a:ext cx="449400" cy="4494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00" name="Google Shape;700;p36"/>
          <p:cNvSpPr/>
          <p:nvPr/>
        </p:nvSpPr>
        <p:spPr>
          <a:xfrm>
            <a:off x="5126150" y="2077325"/>
            <a:ext cx="449400" cy="4494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01" name="Google Shape;701;p36"/>
          <p:cNvSpPr/>
          <p:nvPr/>
        </p:nvSpPr>
        <p:spPr>
          <a:xfrm>
            <a:off x="5575550" y="2077325"/>
            <a:ext cx="449400" cy="4494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02" name="Google Shape;702;p36"/>
          <p:cNvSpPr/>
          <p:nvPr/>
        </p:nvSpPr>
        <p:spPr>
          <a:xfrm>
            <a:off x="6024950" y="2077325"/>
            <a:ext cx="449400" cy="4494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03" name="Google Shape;703;p36"/>
          <p:cNvSpPr/>
          <p:nvPr/>
        </p:nvSpPr>
        <p:spPr>
          <a:xfrm>
            <a:off x="6474350" y="2077325"/>
            <a:ext cx="449400" cy="449400"/>
          </a:xfrm>
          <a:prstGeom prst="rect">
            <a:avLst/>
          </a:prstGeom>
          <a:solidFill>
            <a:srgbClr val="000077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04" name="Google Shape;704;p36"/>
          <p:cNvSpPr/>
          <p:nvPr/>
        </p:nvSpPr>
        <p:spPr>
          <a:xfrm>
            <a:off x="6923750" y="2077325"/>
            <a:ext cx="449400" cy="449400"/>
          </a:xfrm>
          <a:prstGeom prst="rect">
            <a:avLst/>
          </a:prstGeom>
          <a:solidFill>
            <a:srgbClr val="000077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05" name="Google Shape;705;p36"/>
          <p:cNvSpPr/>
          <p:nvPr/>
        </p:nvSpPr>
        <p:spPr>
          <a:xfrm>
            <a:off x="7373150" y="2077325"/>
            <a:ext cx="449400" cy="449400"/>
          </a:xfrm>
          <a:prstGeom prst="rect">
            <a:avLst/>
          </a:prstGeom>
          <a:solidFill>
            <a:srgbClr val="000077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06" name="Google Shape;706;p36"/>
          <p:cNvSpPr/>
          <p:nvPr/>
        </p:nvSpPr>
        <p:spPr>
          <a:xfrm>
            <a:off x="7822550" y="2077325"/>
            <a:ext cx="449400" cy="449400"/>
          </a:xfrm>
          <a:prstGeom prst="rect">
            <a:avLst/>
          </a:prstGeom>
          <a:solidFill>
            <a:srgbClr val="000077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07" name="Google Shape;707;p36"/>
          <p:cNvSpPr/>
          <p:nvPr/>
        </p:nvSpPr>
        <p:spPr>
          <a:xfrm>
            <a:off x="8271950" y="2077325"/>
            <a:ext cx="449400" cy="4494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08" name="Google Shape;708;p36"/>
          <p:cNvSpPr/>
          <p:nvPr/>
        </p:nvSpPr>
        <p:spPr>
          <a:xfrm>
            <a:off x="5126150" y="2526725"/>
            <a:ext cx="449400" cy="4494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09" name="Google Shape;709;p36"/>
          <p:cNvSpPr/>
          <p:nvPr/>
        </p:nvSpPr>
        <p:spPr>
          <a:xfrm>
            <a:off x="5575550" y="2526725"/>
            <a:ext cx="449400" cy="4494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10" name="Google Shape;710;p36"/>
          <p:cNvSpPr/>
          <p:nvPr/>
        </p:nvSpPr>
        <p:spPr>
          <a:xfrm>
            <a:off x="6024950" y="2526725"/>
            <a:ext cx="449400" cy="449400"/>
          </a:xfrm>
          <a:prstGeom prst="rect">
            <a:avLst/>
          </a:prstGeom>
          <a:solidFill>
            <a:srgbClr val="007700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11" name="Google Shape;711;p36"/>
          <p:cNvSpPr/>
          <p:nvPr/>
        </p:nvSpPr>
        <p:spPr>
          <a:xfrm>
            <a:off x="6474350" y="2526725"/>
            <a:ext cx="449400" cy="449400"/>
          </a:xfrm>
          <a:prstGeom prst="rect">
            <a:avLst/>
          </a:prstGeom>
          <a:solidFill>
            <a:srgbClr val="007739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12" name="Google Shape;712;p36"/>
          <p:cNvSpPr/>
          <p:nvPr/>
        </p:nvSpPr>
        <p:spPr>
          <a:xfrm>
            <a:off x="6923750" y="2526725"/>
            <a:ext cx="449400" cy="449400"/>
          </a:xfrm>
          <a:prstGeom prst="rect">
            <a:avLst/>
          </a:prstGeom>
          <a:solidFill>
            <a:srgbClr val="007739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13" name="Google Shape;713;p36"/>
          <p:cNvSpPr/>
          <p:nvPr/>
        </p:nvSpPr>
        <p:spPr>
          <a:xfrm>
            <a:off x="7373150" y="2526725"/>
            <a:ext cx="449400" cy="449400"/>
          </a:xfrm>
          <a:prstGeom prst="rect">
            <a:avLst/>
          </a:prstGeom>
          <a:solidFill>
            <a:srgbClr val="007739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14" name="Google Shape;714;p36"/>
          <p:cNvSpPr/>
          <p:nvPr/>
        </p:nvSpPr>
        <p:spPr>
          <a:xfrm>
            <a:off x="7822550" y="2526725"/>
            <a:ext cx="449400" cy="449400"/>
          </a:xfrm>
          <a:prstGeom prst="rect">
            <a:avLst/>
          </a:prstGeom>
          <a:solidFill>
            <a:srgbClr val="000077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15" name="Google Shape;715;p36"/>
          <p:cNvSpPr/>
          <p:nvPr/>
        </p:nvSpPr>
        <p:spPr>
          <a:xfrm>
            <a:off x="8271950" y="2526725"/>
            <a:ext cx="449400" cy="4494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16" name="Google Shape;716;p36"/>
          <p:cNvSpPr/>
          <p:nvPr/>
        </p:nvSpPr>
        <p:spPr>
          <a:xfrm>
            <a:off x="5126150" y="2976125"/>
            <a:ext cx="449400" cy="4494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17" name="Google Shape;717;p36"/>
          <p:cNvSpPr/>
          <p:nvPr/>
        </p:nvSpPr>
        <p:spPr>
          <a:xfrm>
            <a:off x="5575550" y="2976125"/>
            <a:ext cx="449400" cy="449400"/>
          </a:xfrm>
          <a:prstGeom prst="rect">
            <a:avLst/>
          </a:prstGeom>
          <a:solidFill>
            <a:srgbClr val="770000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18" name="Google Shape;718;p36"/>
          <p:cNvSpPr/>
          <p:nvPr/>
        </p:nvSpPr>
        <p:spPr>
          <a:xfrm>
            <a:off x="6024950" y="2976125"/>
            <a:ext cx="449400" cy="449400"/>
          </a:xfrm>
          <a:prstGeom prst="rect">
            <a:avLst/>
          </a:prstGeom>
          <a:solidFill>
            <a:srgbClr val="770000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19" name="Google Shape;719;p36"/>
          <p:cNvSpPr/>
          <p:nvPr/>
        </p:nvSpPr>
        <p:spPr>
          <a:xfrm>
            <a:off x="6474350" y="2976125"/>
            <a:ext cx="449400" cy="449400"/>
          </a:xfrm>
          <a:prstGeom prst="rect">
            <a:avLst/>
          </a:prstGeom>
          <a:solidFill>
            <a:srgbClr val="770039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20" name="Google Shape;720;p36"/>
          <p:cNvSpPr/>
          <p:nvPr/>
        </p:nvSpPr>
        <p:spPr>
          <a:xfrm>
            <a:off x="6923750" y="2976125"/>
            <a:ext cx="449400" cy="449400"/>
          </a:xfrm>
          <a:prstGeom prst="rect">
            <a:avLst/>
          </a:prstGeom>
          <a:solidFill>
            <a:srgbClr val="770039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21" name="Google Shape;721;p36"/>
          <p:cNvSpPr/>
          <p:nvPr/>
        </p:nvSpPr>
        <p:spPr>
          <a:xfrm>
            <a:off x="7373150" y="2976125"/>
            <a:ext cx="449400" cy="449400"/>
          </a:xfrm>
          <a:prstGeom prst="rect">
            <a:avLst/>
          </a:prstGeom>
          <a:solidFill>
            <a:srgbClr val="007739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22" name="Google Shape;722;p36"/>
          <p:cNvSpPr/>
          <p:nvPr/>
        </p:nvSpPr>
        <p:spPr>
          <a:xfrm>
            <a:off x="7822550" y="2976125"/>
            <a:ext cx="449400" cy="449400"/>
          </a:xfrm>
          <a:prstGeom prst="rect">
            <a:avLst/>
          </a:prstGeom>
          <a:solidFill>
            <a:srgbClr val="000077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23" name="Google Shape;723;p36"/>
          <p:cNvSpPr/>
          <p:nvPr/>
        </p:nvSpPr>
        <p:spPr>
          <a:xfrm>
            <a:off x="8271950" y="2976125"/>
            <a:ext cx="449400" cy="4494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24" name="Google Shape;724;p36"/>
          <p:cNvSpPr/>
          <p:nvPr/>
        </p:nvSpPr>
        <p:spPr>
          <a:xfrm>
            <a:off x="5126150" y="3425525"/>
            <a:ext cx="449400" cy="4494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25" name="Google Shape;725;p36"/>
          <p:cNvSpPr/>
          <p:nvPr/>
        </p:nvSpPr>
        <p:spPr>
          <a:xfrm>
            <a:off x="5575550" y="3425525"/>
            <a:ext cx="449400" cy="449400"/>
          </a:xfrm>
          <a:prstGeom prst="rect">
            <a:avLst/>
          </a:prstGeom>
          <a:solidFill>
            <a:srgbClr val="770000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26" name="Google Shape;726;p36"/>
          <p:cNvSpPr/>
          <p:nvPr/>
        </p:nvSpPr>
        <p:spPr>
          <a:xfrm>
            <a:off x="6024950" y="3425525"/>
            <a:ext cx="449400" cy="449400"/>
          </a:xfrm>
          <a:prstGeom prst="rect">
            <a:avLst/>
          </a:prstGeom>
          <a:solidFill>
            <a:srgbClr val="770000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27" name="Google Shape;727;p36"/>
          <p:cNvSpPr/>
          <p:nvPr/>
        </p:nvSpPr>
        <p:spPr>
          <a:xfrm>
            <a:off x="6474350" y="3425525"/>
            <a:ext cx="449400" cy="449400"/>
          </a:xfrm>
          <a:prstGeom prst="rect">
            <a:avLst/>
          </a:prstGeom>
          <a:solidFill>
            <a:srgbClr val="770000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28" name="Google Shape;728;p36"/>
          <p:cNvSpPr/>
          <p:nvPr/>
        </p:nvSpPr>
        <p:spPr>
          <a:xfrm>
            <a:off x="6923750" y="3425525"/>
            <a:ext cx="449400" cy="449400"/>
          </a:xfrm>
          <a:prstGeom prst="rect">
            <a:avLst/>
          </a:prstGeom>
          <a:solidFill>
            <a:srgbClr val="770000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29" name="Google Shape;729;p36"/>
          <p:cNvSpPr/>
          <p:nvPr/>
        </p:nvSpPr>
        <p:spPr>
          <a:xfrm>
            <a:off x="7373150" y="3425525"/>
            <a:ext cx="449400" cy="449400"/>
          </a:xfrm>
          <a:prstGeom prst="rect">
            <a:avLst/>
          </a:prstGeom>
          <a:solidFill>
            <a:srgbClr val="007700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30" name="Google Shape;730;p36"/>
          <p:cNvSpPr/>
          <p:nvPr/>
        </p:nvSpPr>
        <p:spPr>
          <a:xfrm>
            <a:off x="7822550" y="3425525"/>
            <a:ext cx="449400" cy="4494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31" name="Google Shape;731;p36"/>
          <p:cNvSpPr/>
          <p:nvPr/>
        </p:nvSpPr>
        <p:spPr>
          <a:xfrm>
            <a:off x="8271950" y="3425525"/>
            <a:ext cx="449400" cy="4494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32" name="Google Shape;732;p36"/>
          <p:cNvSpPr/>
          <p:nvPr/>
        </p:nvSpPr>
        <p:spPr>
          <a:xfrm>
            <a:off x="5126150" y="3874925"/>
            <a:ext cx="449400" cy="4494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33" name="Google Shape;733;p36"/>
          <p:cNvSpPr/>
          <p:nvPr/>
        </p:nvSpPr>
        <p:spPr>
          <a:xfrm>
            <a:off x="5575550" y="3874925"/>
            <a:ext cx="449400" cy="449400"/>
          </a:xfrm>
          <a:prstGeom prst="rect">
            <a:avLst/>
          </a:prstGeom>
          <a:solidFill>
            <a:srgbClr val="770000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34" name="Google Shape;734;p36"/>
          <p:cNvSpPr/>
          <p:nvPr/>
        </p:nvSpPr>
        <p:spPr>
          <a:xfrm>
            <a:off x="6024950" y="3874925"/>
            <a:ext cx="449400" cy="449400"/>
          </a:xfrm>
          <a:prstGeom prst="rect">
            <a:avLst/>
          </a:prstGeom>
          <a:solidFill>
            <a:srgbClr val="770000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35" name="Google Shape;735;p36"/>
          <p:cNvSpPr/>
          <p:nvPr/>
        </p:nvSpPr>
        <p:spPr>
          <a:xfrm>
            <a:off x="6474350" y="3874925"/>
            <a:ext cx="449400" cy="449400"/>
          </a:xfrm>
          <a:prstGeom prst="rect">
            <a:avLst/>
          </a:prstGeom>
          <a:solidFill>
            <a:srgbClr val="770000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36" name="Google Shape;736;p36"/>
          <p:cNvSpPr/>
          <p:nvPr/>
        </p:nvSpPr>
        <p:spPr>
          <a:xfrm>
            <a:off x="6923750" y="3874925"/>
            <a:ext cx="449400" cy="449400"/>
          </a:xfrm>
          <a:prstGeom prst="rect">
            <a:avLst/>
          </a:prstGeom>
          <a:solidFill>
            <a:srgbClr val="770000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37" name="Google Shape;737;p36"/>
          <p:cNvSpPr/>
          <p:nvPr/>
        </p:nvSpPr>
        <p:spPr>
          <a:xfrm>
            <a:off x="7373150" y="3874925"/>
            <a:ext cx="449400" cy="4494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38" name="Google Shape;738;p36"/>
          <p:cNvSpPr/>
          <p:nvPr/>
        </p:nvSpPr>
        <p:spPr>
          <a:xfrm>
            <a:off x="7822550" y="3874925"/>
            <a:ext cx="449400" cy="4494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39" name="Google Shape;739;p36"/>
          <p:cNvSpPr/>
          <p:nvPr/>
        </p:nvSpPr>
        <p:spPr>
          <a:xfrm>
            <a:off x="8271950" y="3874925"/>
            <a:ext cx="449400" cy="4494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40" name="Google Shape;740;p36"/>
          <p:cNvSpPr txBox="1"/>
          <p:nvPr/>
        </p:nvSpPr>
        <p:spPr>
          <a:xfrm>
            <a:off x="6024950" y="4381025"/>
            <a:ext cx="1797600" cy="375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Color Buffer</a:t>
            </a:r>
            <a:endParaRPr b="1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41" name="Google Shape;741;p36"/>
          <p:cNvSpPr txBox="1"/>
          <p:nvPr/>
        </p:nvSpPr>
        <p:spPr>
          <a:xfrm>
            <a:off x="1458150" y="4381025"/>
            <a:ext cx="1797600" cy="375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Depth Buffer</a:t>
            </a:r>
            <a:endParaRPr b="1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p37"/>
          <p:cNvSpPr txBox="1"/>
          <p:nvPr/>
        </p:nvSpPr>
        <p:spPr>
          <a:xfrm>
            <a:off x="69900" y="59925"/>
            <a:ext cx="4574100" cy="9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Commands: (</a:t>
            </a:r>
            <a:r>
              <a:rPr b="1"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NO DEPTH TESTING</a:t>
            </a: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)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AutoNum type="arabicPeriod"/>
            </a:pP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Draw Blue Rectangle (0, 0, 1, 0.5) at Depth 0.9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AutoNum type="arabicPeriod"/>
            </a:pP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Draw Red Rectangle (1, 0, 0, 0.5) at Depth 0.2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AutoNum type="arabicPeriod"/>
            </a:pP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Draw Green Rectangle (0, 1, 0, 0.5) at Depth 0.5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47" name="Google Shape;747;p37"/>
          <p:cNvSpPr/>
          <p:nvPr/>
        </p:nvSpPr>
        <p:spPr>
          <a:xfrm>
            <a:off x="5126150" y="1627925"/>
            <a:ext cx="449400" cy="4494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48" name="Google Shape;748;p37"/>
          <p:cNvSpPr/>
          <p:nvPr/>
        </p:nvSpPr>
        <p:spPr>
          <a:xfrm>
            <a:off x="5575550" y="1627925"/>
            <a:ext cx="449400" cy="4494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49" name="Google Shape;749;p37"/>
          <p:cNvSpPr/>
          <p:nvPr/>
        </p:nvSpPr>
        <p:spPr>
          <a:xfrm>
            <a:off x="6024950" y="1627925"/>
            <a:ext cx="449400" cy="4494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50" name="Google Shape;750;p37"/>
          <p:cNvSpPr/>
          <p:nvPr/>
        </p:nvSpPr>
        <p:spPr>
          <a:xfrm>
            <a:off x="6474350" y="1627925"/>
            <a:ext cx="449400" cy="4494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51" name="Google Shape;751;p37"/>
          <p:cNvSpPr/>
          <p:nvPr/>
        </p:nvSpPr>
        <p:spPr>
          <a:xfrm>
            <a:off x="6923750" y="1627925"/>
            <a:ext cx="449400" cy="4494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52" name="Google Shape;752;p37"/>
          <p:cNvSpPr/>
          <p:nvPr/>
        </p:nvSpPr>
        <p:spPr>
          <a:xfrm>
            <a:off x="7373150" y="1627925"/>
            <a:ext cx="449400" cy="4494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53" name="Google Shape;753;p37"/>
          <p:cNvSpPr/>
          <p:nvPr/>
        </p:nvSpPr>
        <p:spPr>
          <a:xfrm>
            <a:off x="7822550" y="1627925"/>
            <a:ext cx="449400" cy="4494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54" name="Google Shape;754;p37"/>
          <p:cNvSpPr/>
          <p:nvPr/>
        </p:nvSpPr>
        <p:spPr>
          <a:xfrm>
            <a:off x="8271950" y="1627925"/>
            <a:ext cx="449400" cy="4494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55" name="Google Shape;755;p37"/>
          <p:cNvSpPr/>
          <p:nvPr/>
        </p:nvSpPr>
        <p:spPr>
          <a:xfrm>
            <a:off x="5126150" y="2077325"/>
            <a:ext cx="449400" cy="4494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56" name="Google Shape;756;p37"/>
          <p:cNvSpPr/>
          <p:nvPr/>
        </p:nvSpPr>
        <p:spPr>
          <a:xfrm>
            <a:off x="5575550" y="2077325"/>
            <a:ext cx="449400" cy="4494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57" name="Google Shape;757;p37"/>
          <p:cNvSpPr/>
          <p:nvPr/>
        </p:nvSpPr>
        <p:spPr>
          <a:xfrm>
            <a:off x="6024950" y="2077325"/>
            <a:ext cx="449400" cy="4494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58" name="Google Shape;758;p37"/>
          <p:cNvSpPr/>
          <p:nvPr/>
        </p:nvSpPr>
        <p:spPr>
          <a:xfrm>
            <a:off x="6474350" y="2077325"/>
            <a:ext cx="449400" cy="449400"/>
          </a:xfrm>
          <a:prstGeom prst="rect">
            <a:avLst/>
          </a:prstGeom>
          <a:solidFill>
            <a:srgbClr val="000077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59" name="Google Shape;759;p37"/>
          <p:cNvSpPr/>
          <p:nvPr/>
        </p:nvSpPr>
        <p:spPr>
          <a:xfrm>
            <a:off x="6923750" y="2077325"/>
            <a:ext cx="449400" cy="449400"/>
          </a:xfrm>
          <a:prstGeom prst="rect">
            <a:avLst/>
          </a:prstGeom>
          <a:solidFill>
            <a:srgbClr val="000077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60" name="Google Shape;760;p37"/>
          <p:cNvSpPr/>
          <p:nvPr/>
        </p:nvSpPr>
        <p:spPr>
          <a:xfrm>
            <a:off x="7373150" y="2077325"/>
            <a:ext cx="449400" cy="449400"/>
          </a:xfrm>
          <a:prstGeom prst="rect">
            <a:avLst/>
          </a:prstGeom>
          <a:solidFill>
            <a:srgbClr val="000077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61" name="Google Shape;761;p37"/>
          <p:cNvSpPr/>
          <p:nvPr/>
        </p:nvSpPr>
        <p:spPr>
          <a:xfrm>
            <a:off x="7822550" y="2077325"/>
            <a:ext cx="449400" cy="449400"/>
          </a:xfrm>
          <a:prstGeom prst="rect">
            <a:avLst/>
          </a:prstGeom>
          <a:solidFill>
            <a:srgbClr val="000077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62" name="Google Shape;762;p37"/>
          <p:cNvSpPr/>
          <p:nvPr/>
        </p:nvSpPr>
        <p:spPr>
          <a:xfrm>
            <a:off x="8271950" y="2077325"/>
            <a:ext cx="449400" cy="4494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63" name="Google Shape;763;p37"/>
          <p:cNvSpPr/>
          <p:nvPr/>
        </p:nvSpPr>
        <p:spPr>
          <a:xfrm>
            <a:off x="5126150" y="2526725"/>
            <a:ext cx="449400" cy="4494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64" name="Google Shape;764;p37"/>
          <p:cNvSpPr/>
          <p:nvPr/>
        </p:nvSpPr>
        <p:spPr>
          <a:xfrm>
            <a:off x="5575550" y="2526725"/>
            <a:ext cx="449400" cy="4494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65" name="Google Shape;765;p37"/>
          <p:cNvSpPr/>
          <p:nvPr/>
        </p:nvSpPr>
        <p:spPr>
          <a:xfrm>
            <a:off x="6024950" y="2526725"/>
            <a:ext cx="449400" cy="449400"/>
          </a:xfrm>
          <a:prstGeom prst="rect">
            <a:avLst/>
          </a:prstGeom>
          <a:solidFill>
            <a:srgbClr val="007700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66" name="Google Shape;766;p37"/>
          <p:cNvSpPr/>
          <p:nvPr/>
        </p:nvSpPr>
        <p:spPr>
          <a:xfrm>
            <a:off x="6474350" y="2526725"/>
            <a:ext cx="449400" cy="449400"/>
          </a:xfrm>
          <a:prstGeom prst="rect">
            <a:avLst/>
          </a:prstGeom>
          <a:solidFill>
            <a:srgbClr val="007739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67" name="Google Shape;767;p37"/>
          <p:cNvSpPr/>
          <p:nvPr/>
        </p:nvSpPr>
        <p:spPr>
          <a:xfrm>
            <a:off x="6923750" y="2526725"/>
            <a:ext cx="449400" cy="449400"/>
          </a:xfrm>
          <a:prstGeom prst="rect">
            <a:avLst/>
          </a:prstGeom>
          <a:solidFill>
            <a:srgbClr val="007739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68" name="Google Shape;768;p37"/>
          <p:cNvSpPr/>
          <p:nvPr/>
        </p:nvSpPr>
        <p:spPr>
          <a:xfrm>
            <a:off x="7373150" y="2526725"/>
            <a:ext cx="449400" cy="449400"/>
          </a:xfrm>
          <a:prstGeom prst="rect">
            <a:avLst/>
          </a:prstGeom>
          <a:solidFill>
            <a:srgbClr val="007739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69" name="Google Shape;769;p37"/>
          <p:cNvSpPr/>
          <p:nvPr/>
        </p:nvSpPr>
        <p:spPr>
          <a:xfrm>
            <a:off x="7822550" y="2526725"/>
            <a:ext cx="449400" cy="449400"/>
          </a:xfrm>
          <a:prstGeom prst="rect">
            <a:avLst/>
          </a:prstGeom>
          <a:solidFill>
            <a:srgbClr val="000077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70" name="Google Shape;770;p37"/>
          <p:cNvSpPr/>
          <p:nvPr/>
        </p:nvSpPr>
        <p:spPr>
          <a:xfrm>
            <a:off x="8271950" y="2526725"/>
            <a:ext cx="449400" cy="4494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71" name="Google Shape;771;p37"/>
          <p:cNvSpPr/>
          <p:nvPr/>
        </p:nvSpPr>
        <p:spPr>
          <a:xfrm>
            <a:off x="5126150" y="2976125"/>
            <a:ext cx="449400" cy="4494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72" name="Google Shape;772;p37"/>
          <p:cNvSpPr/>
          <p:nvPr/>
        </p:nvSpPr>
        <p:spPr>
          <a:xfrm>
            <a:off x="5575550" y="2976125"/>
            <a:ext cx="449400" cy="449400"/>
          </a:xfrm>
          <a:prstGeom prst="rect">
            <a:avLst/>
          </a:prstGeom>
          <a:solidFill>
            <a:srgbClr val="770000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73" name="Google Shape;773;p37"/>
          <p:cNvSpPr/>
          <p:nvPr/>
        </p:nvSpPr>
        <p:spPr>
          <a:xfrm>
            <a:off x="6024950" y="2976125"/>
            <a:ext cx="449400" cy="449400"/>
          </a:xfrm>
          <a:prstGeom prst="rect">
            <a:avLst/>
          </a:prstGeom>
          <a:solidFill>
            <a:srgbClr val="397700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74" name="Google Shape;774;p37"/>
          <p:cNvSpPr/>
          <p:nvPr/>
        </p:nvSpPr>
        <p:spPr>
          <a:xfrm>
            <a:off x="6474350" y="2976125"/>
            <a:ext cx="449400" cy="449400"/>
          </a:xfrm>
          <a:prstGeom prst="rect">
            <a:avLst/>
          </a:prstGeom>
          <a:solidFill>
            <a:srgbClr val="397719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75" name="Google Shape;775;p37"/>
          <p:cNvSpPr/>
          <p:nvPr/>
        </p:nvSpPr>
        <p:spPr>
          <a:xfrm>
            <a:off x="6923750" y="2976125"/>
            <a:ext cx="449400" cy="449400"/>
          </a:xfrm>
          <a:prstGeom prst="rect">
            <a:avLst/>
          </a:prstGeom>
          <a:solidFill>
            <a:srgbClr val="397719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76" name="Google Shape;776;p37"/>
          <p:cNvSpPr/>
          <p:nvPr/>
        </p:nvSpPr>
        <p:spPr>
          <a:xfrm>
            <a:off x="7373150" y="2976125"/>
            <a:ext cx="449400" cy="449400"/>
          </a:xfrm>
          <a:prstGeom prst="rect">
            <a:avLst/>
          </a:prstGeom>
          <a:solidFill>
            <a:srgbClr val="007739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77" name="Google Shape;777;p37"/>
          <p:cNvSpPr/>
          <p:nvPr/>
        </p:nvSpPr>
        <p:spPr>
          <a:xfrm>
            <a:off x="7822550" y="2976125"/>
            <a:ext cx="449400" cy="449400"/>
          </a:xfrm>
          <a:prstGeom prst="rect">
            <a:avLst/>
          </a:prstGeom>
          <a:solidFill>
            <a:srgbClr val="000077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78" name="Google Shape;778;p37"/>
          <p:cNvSpPr/>
          <p:nvPr/>
        </p:nvSpPr>
        <p:spPr>
          <a:xfrm>
            <a:off x="8271950" y="2976125"/>
            <a:ext cx="449400" cy="4494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79" name="Google Shape;779;p37"/>
          <p:cNvSpPr/>
          <p:nvPr/>
        </p:nvSpPr>
        <p:spPr>
          <a:xfrm>
            <a:off x="5126150" y="3425525"/>
            <a:ext cx="449400" cy="4494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80" name="Google Shape;780;p37"/>
          <p:cNvSpPr/>
          <p:nvPr/>
        </p:nvSpPr>
        <p:spPr>
          <a:xfrm>
            <a:off x="5575550" y="3425525"/>
            <a:ext cx="449400" cy="449400"/>
          </a:xfrm>
          <a:prstGeom prst="rect">
            <a:avLst/>
          </a:prstGeom>
          <a:solidFill>
            <a:srgbClr val="770000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81" name="Google Shape;781;p37"/>
          <p:cNvSpPr/>
          <p:nvPr/>
        </p:nvSpPr>
        <p:spPr>
          <a:xfrm>
            <a:off x="6024950" y="3425525"/>
            <a:ext cx="449400" cy="449400"/>
          </a:xfrm>
          <a:prstGeom prst="rect">
            <a:avLst/>
          </a:prstGeom>
          <a:solidFill>
            <a:srgbClr val="397700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82" name="Google Shape;782;p37"/>
          <p:cNvSpPr/>
          <p:nvPr/>
        </p:nvSpPr>
        <p:spPr>
          <a:xfrm>
            <a:off x="6474350" y="3425525"/>
            <a:ext cx="449400" cy="449400"/>
          </a:xfrm>
          <a:prstGeom prst="rect">
            <a:avLst/>
          </a:prstGeom>
          <a:solidFill>
            <a:srgbClr val="397700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83" name="Google Shape;783;p37"/>
          <p:cNvSpPr/>
          <p:nvPr/>
        </p:nvSpPr>
        <p:spPr>
          <a:xfrm>
            <a:off x="6923750" y="3425525"/>
            <a:ext cx="449400" cy="449400"/>
          </a:xfrm>
          <a:prstGeom prst="rect">
            <a:avLst/>
          </a:prstGeom>
          <a:solidFill>
            <a:srgbClr val="397700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84" name="Google Shape;784;p37"/>
          <p:cNvSpPr/>
          <p:nvPr/>
        </p:nvSpPr>
        <p:spPr>
          <a:xfrm>
            <a:off x="7373150" y="3425525"/>
            <a:ext cx="449400" cy="449400"/>
          </a:xfrm>
          <a:prstGeom prst="rect">
            <a:avLst/>
          </a:prstGeom>
          <a:solidFill>
            <a:srgbClr val="007700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85" name="Google Shape;785;p37"/>
          <p:cNvSpPr/>
          <p:nvPr/>
        </p:nvSpPr>
        <p:spPr>
          <a:xfrm>
            <a:off x="7822550" y="3425525"/>
            <a:ext cx="449400" cy="4494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86" name="Google Shape;786;p37"/>
          <p:cNvSpPr/>
          <p:nvPr/>
        </p:nvSpPr>
        <p:spPr>
          <a:xfrm>
            <a:off x="8271950" y="3425525"/>
            <a:ext cx="449400" cy="4494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87" name="Google Shape;787;p37"/>
          <p:cNvSpPr/>
          <p:nvPr/>
        </p:nvSpPr>
        <p:spPr>
          <a:xfrm>
            <a:off x="5126150" y="3874925"/>
            <a:ext cx="449400" cy="4494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88" name="Google Shape;788;p37"/>
          <p:cNvSpPr/>
          <p:nvPr/>
        </p:nvSpPr>
        <p:spPr>
          <a:xfrm>
            <a:off x="5575550" y="3874925"/>
            <a:ext cx="449400" cy="449400"/>
          </a:xfrm>
          <a:prstGeom prst="rect">
            <a:avLst/>
          </a:prstGeom>
          <a:solidFill>
            <a:srgbClr val="770000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89" name="Google Shape;789;p37"/>
          <p:cNvSpPr/>
          <p:nvPr/>
        </p:nvSpPr>
        <p:spPr>
          <a:xfrm>
            <a:off x="6024950" y="3874925"/>
            <a:ext cx="449400" cy="449400"/>
          </a:xfrm>
          <a:prstGeom prst="rect">
            <a:avLst/>
          </a:prstGeom>
          <a:solidFill>
            <a:srgbClr val="770000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90" name="Google Shape;790;p37"/>
          <p:cNvSpPr/>
          <p:nvPr/>
        </p:nvSpPr>
        <p:spPr>
          <a:xfrm>
            <a:off x="6474350" y="3874925"/>
            <a:ext cx="449400" cy="449400"/>
          </a:xfrm>
          <a:prstGeom prst="rect">
            <a:avLst/>
          </a:prstGeom>
          <a:solidFill>
            <a:srgbClr val="770000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91" name="Google Shape;791;p37"/>
          <p:cNvSpPr/>
          <p:nvPr/>
        </p:nvSpPr>
        <p:spPr>
          <a:xfrm>
            <a:off x="6923750" y="3874925"/>
            <a:ext cx="449400" cy="449400"/>
          </a:xfrm>
          <a:prstGeom prst="rect">
            <a:avLst/>
          </a:prstGeom>
          <a:solidFill>
            <a:srgbClr val="770000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92" name="Google Shape;792;p37"/>
          <p:cNvSpPr/>
          <p:nvPr/>
        </p:nvSpPr>
        <p:spPr>
          <a:xfrm>
            <a:off x="7373150" y="3874925"/>
            <a:ext cx="449400" cy="4494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93" name="Google Shape;793;p37"/>
          <p:cNvSpPr/>
          <p:nvPr/>
        </p:nvSpPr>
        <p:spPr>
          <a:xfrm>
            <a:off x="7822550" y="3874925"/>
            <a:ext cx="449400" cy="4494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94" name="Google Shape;794;p37"/>
          <p:cNvSpPr/>
          <p:nvPr/>
        </p:nvSpPr>
        <p:spPr>
          <a:xfrm>
            <a:off x="8271950" y="3874925"/>
            <a:ext cx="449400" cy="4494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95" name="Google Shape;795;p37"/>
          <p:cNvSpPr txBox="1"/>
          <p:nvPr/>
        </p:nvSpPr>
        <p:spPr>
          <a:xfrm>
            <a:off x="6024950" y="4381025"/>
            <a:ext cx="1797600" cy="375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Color Buffer</a:t>
            </a:r>
            <a:endParaRPr b="1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96" name="Google Shape;796;p37"/>
          <p:cNvSpPr txBox="1"/>
          <p:nvPr/>
        </p:nvSpPr>
        <p:spPr>
          <a:xfrm>
            <a:off x="1458150" y="4381025"/>
            <a:ext cx="1797600" cy="375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Depth Buffer</a:t>
            </a:r>
            <a:endParaRPr b="1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97" name="Google Shape;797;p37"/>
          <p:cNvSpPr/>
          <p:nvPr/>
        </p:nvSpPr>
        <p:spPr>
          <a:xfrm>
            <a:off x="559350" y="1627925"/>
            <a:ext cx="449400" cy="449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98" name="Google Shape;798;p37"/>
          <p:cNvSpPr/>
          <p:nvPr/>
        </p:nvSpPr>
        <p:spPr>
          <a:xfrm>
            <a:off x="1008750" y="1627925"/>
            <a:ext cx="449400" cy="449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99" name="Google Shape;799;p37"/>
          <p:cNvSpPr/>
          <p:nvPr/>
        </p:nvSpPr>
        <p:spPr>
          <a:xfrm>
            <a:off x="1458150" y="1627925"/>
            <a:ext cx="449400" cy="449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800" name="Google Shape;800;p37"/>
          <p:cNvSpPr/>
          <p:nvPr/>
        </p:nvSpPr>
        <p:spPr>
          <a:xfrm>
            <a:off x="1907550" y="1627925"/>
            <a:ext cx="449400" cy="449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801" name="Google Shape;801;p37"/>
          <p:cNvSpPr/>
          <p:nvPr/>
        </p:nvSpPr>
        <p:spPr>
          <a:xfrm>
            <a:off x="2356950" y="1627925"/>
            <a:ext cx="449400" cy="449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802" name="Google Shape;802;p37"/>
          <p:cNvSpPr/>
          <p:nvPr/>
        </p:nvSpPr>
        <p:spPr>
          <a:xfrm>
            <a:off x="2806350" y="1627925"/>
            <a:ext cx="449400" cy="449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803" name="Google Shape;803;p37"/>
          <p:cNvSpPr/>
          <p:nvPr/>
        </p:nvSpPr>
        <p:spPr>
          <a:xfrm>
            <a:off x="3255750" y="1627925"/>
            <a:ext cx="449400" cy="449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804" name="Google Shape;804;p37"/>
          <p:cNvSpPr/>
          <p:nvPr/>
        </p:nvSpPr>
        <p:spPr>
          <a:xfrm>
            <a:off x="3705150" y="1627925"/>
            <a:ext cx="449400" cy="449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805" name="Google Shape;805;p37"/>
          <p:cNvSpPr/>
          <p:nvPr/>
        </p:nvSpPr>
        <p:spPr>
          <a:xfrm>
            <a:off x="559350" y="2077325"/>
            <a:ext cx="449400" cy="449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806" name="Google Shape;806;p37"/>
          <p:cNvSpPr/>
          <p:nvPr/>
        </p:nvSpPr>
        <p:spPr>
          <a:xfrm>
            <a:off x="1008750" y="2077325"/>
            <a:ext cx="449400" cy="449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807" name="Google Shape;807;p37"/>
          <p:cNvSpPr/>
          <p:nvPr/>
        </p:nvSpPr>
        <p:spPr>
          <a:xfrm>
            <a:off x="1458150" y="2077325"/>
            <a:ext cx="449400" cy="449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808" name="Google Shape;808;p37"/>
          <p:cNvSpPr/>
          <p:nvPr/>
        </p:nvSpPr>
        <p:spPr>
          <a:xfrm>
            <a:off x="1907550" y="2077325"/>
            <a:ext cx="449400" cy="449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809" name="Google Shape;809;p37"/>
          <p:cNvSpPr/>
          <p:nvPr/>
        </p:nvSpPr>
        <p:spPr>
          <a:xfrm>
            <a:off x="2356950" y="2077325"/>
            <a:ext cx="449400" cy="449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810" name="Google Shape;810;p37"/>
          <p:cNvSpPr/>
          <p:nvPr/>
        </p:nvSpPr>
        <p:spPr>
          <a:xfrm>
            <a:off x="2806350" y="2077325"/>
            <a:ext cx="449400" cy="449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811" name="Google Shape;811;p37"/>
          <p:cNvSpPr/>
          <p:nvPr/>
        </p:nvSpPr>
        <p:spPr>
          <a:xfrm>
            <a:off x="3255750" y="2077325"/>
            <a:ext cx="449400" cy="449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812" name="Google Shape;812;p37"/>
          <p:cNvSpPr/>
          <p:nvPr/>
        </p:nvSpPr>
        <p:spPr>
          <a:xfrm>
            <a:off x="3705150" y="2077325"/>
            <a:ext cx="449400" cy="449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813" name="Google Shape;813;p37"/>
          <p:cNvSpPr/>
          <p:nvPr/>
        </p:nvSpPr>
        <p:spPr>
          <a:xfrm>
            <a:off x="559350" y="2526725"/>
            <a:ext cx="449400" cy="449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814" name="Google Shape;814;p37"/>
          <p:cNvSpPr/>
          <p:nvPr/>
        </p:nvSpPr>
        <p:spPr>
          <a:xfrm>
            <a:off x="1008750" y="2526725"/>
            <a:ext cx="449400" cy="449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815" name="Google Shape;815;p37"/>
          <p:cNvSpPr/>
          <p:nvPr/>
        </p:nvSpPr>
        <p:spPr>
          <a:xfrm>
            <a:off x="1458150" y="2526725"/>
            <a:ext cx="449400" cy="449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816" name="Google Shape;816;p37"/>
          <p:cNvSpPr/>
          <p:nvPr/>
        </p:nvSpPr>
        <p:spPr>
          <a:xfrm>
            <a:off x="1907550" y="2526725"/>
            <a:ext cx="449400" cy="449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817" name="Google Shape;817;p37"/>
          <p:cNvSpPr/>
          <p:nvPr/>
        </p:nvSpPr>
        <p:spPr>
          <a:xfrm>
            <a:off x="2356950" y="2526725"/>
            <a:ext cx="449400" cy="449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818" name="Google Shape;818;p37"/>
          <p:cNvSpPr/>
          <p:nvPr/>
        </p:nvSpPr>
        <p:spPr>
          <a:xfrm>
            <a:off x="2806350" y="2526725"/>
            <a:ext cx="449400" cy="449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819" name="Google Shape;819;p37"/>
          <p:cNvSpPr/>
          <p:nvPr/>
        </p:nvSpPr>
        <p:spPr>
          <a:xfrm>
            <a:off x="3255750" y="2526725"/>
            <a:ext cx="449400" cy="449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820" name="Google Shape;820;p37"/>
          <p:cNvSpPr/>
          <p:nvPr/>
        </p:nvSpPr>
        <p:spPr>
          <a:xfrm>
            <a:off x="3705150" y="2526725"/>
            <a:ext cx="449400" cy="449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821" name="Google Shape;821;p37"/>
          <p:cNvSpPr/>
          <p:nvPr/>
        </p:nvSpPr>
        <p:spPr>
          <a:xfrm>
            <a:off x="559350" y="2976125"/>
            <a:ext cx="449400" cy="449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822" name="Google Shape;822;p37"/>
          <p:cNvSpPr/>
          <p:nvPr/>
        </p:nvSpPr>
        <p:spPr>
          <a:xfrm>
            <a:off x="1008750" y="2976125"/>
            <a:ext cx="449400" cy="449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823" name="Google Shape;823;p37"/>
          <p:cNvSpPr/>
          <p:nvPr/>
        </p:nvSpPr>
        <p:spPr>
          <a:xfrm>
            <a:off x="1458150" y="2976125"/>
            <a:ext cx="449400" cy="449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824" name="Google Shape;824;p37"/>
          <p:cNvSpPr/>
          <p:nvPr/>
        </p:nvSpPr>
        <p:spPr>
          <a:xfrm>
            <a:off x="1907550" y="2976125"/>
            <a:ext cx="449400" cy="449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825" name="Google Shape;825;p37"/>
          <p:cNvSpPr/>
          <p:nvPr/>
        </p:nvSpPr>
        <p:spPr>
          <a:xfrm>
            <a:off x="2356950" y="2976125"/>
            <a:ext cx="449400" cy="449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826" name="Google Shape;826;p37"/>
          <p:cNvSpPr/>
          <p:nvPr/>
        </p:nvSpPr>
        <p:spPr>
          <a:xfrm>
            <a:off x="2806350" y="2976125"/>
            <a:ext cx="449400" cy="449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827" name="Google Shape;827;p37"/>
          <p:cNvSpPr/>
          <p:nvPr/>
        </p:nvSpPr>
        <p:spPr>
          <a:xfrm>
            <a:off x="3255750" y="2976125"/>
            <a:ext cx="449400" cy="449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828" name="Google Shape;828;p37"/>
          <p:cNvSpPr/>
          <p:nvPr/>
        </p:nvSpPr>
        <p:spPr>
          <a:xfrm>
            <a:off x="3705150" y="2976125"/>
            <a:ext cx="449400" cy="449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829" name="Google Shape;829;p37"/>
          <p:cNvSpPr/>
          <p:nvPr/>
        </p:nvSpPr>
        <p:spPr>
          <a:xfrm>
            <a:off x="559350" y="3425525"/>
            <a:ext cx="449400" cy="449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830" name="Google Shape;830;p37"/>
          <p:cNvSpPr/>
          <p:nvPr/>
        </p:nvSpPr>
        <p:spPr>
          <a:xfrm>
            <a:off x="1008750" y="3425525"/>
            <a:ext cx="449400" cy="449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831" name="Google Shape;831;p37"/>
          <p:cNvSpPr/>
          <p:nvPr/>
        </p:nvSpPr>
        <p:spPr>
          <a:xfrm>
            <a:off x="1458150" y="3425525"/>
            <a:ext cx="449400" cy="449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832" name="Google Shape;832;p37"/>
          <p:cNvSpPr/>
          <p:nvPr/>
        </p:nvSpPr>
        <p:spPr>
          <a:xfrm>
            <a:off x="1907550" y="3425525"/>
            <a:ext cx="449400" cy="449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833" name="Google Shape;833;p37"/>
          <p:cNvSpPr/>
          <p:nvPr/>
        </p:nvSpPr>
        <p:spPr>
          <a:xfrm>
            <a:off x="2356950" y="3425525"/>
            <a:ext cx="449400" cy="449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834" name="Google Shape;834;p37"/>
          <p:cNvSpPr/>
          <p:nvPr/>
        </p:nvSpPr>
        <p:spPr>
          <a:xfrm>
            <a:off x="2806350" y="3425525"/>
            <a:ext cx="449400" cy="449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835" name="Google Shape;835;p37"/>
          <p:cNvSpPr/>
          <p:nvPr/>
        </p:nvSpPr>
        <p:spPr>
          <a:xfrm>
            <a:off x="3255750" y="3425525"/>
            <a:ext cx="449400" cy="449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836" name="Google Shape;836;p37"/>
          <p:cNvSpPr/>
          <p:nvPr/>
        </p:nvSpPr>
        <p:spPr>
          <a:xfrm>
            <a:off x="3705150" y="3425525"/>
            <a:ext cx="449400" cy="449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837" name="Google Shape;837;p37"/>
          <p:cNvSpPr/>
          <p:nvPr/>
        </p:nvSpPr>
        <p:spPr>
          <a:xfrm>
            <a:off x="559350" y="3874925"/>
            <a:ext cx="449400" cy="449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838" name="Google Shape;838;p37"/>
          <p:cNvSpPr/>
          <p:nvPr/>
        </p:nvSpPr>
        <p:spPr>
          <a:xfrm>
            <a:off x="1008750" y="3874925"/>
            <a:ext cx="449400" cy="449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839" name="Google Shape;839;p37"/>
          <p:cNvSpPr/>
          <p:nvPr/>
        </p:nvSpPr>
        <p:spPr>
          <a:xfrm>
            <a:off x="1458150" y="3874925"/>
            <a:ext cx="449400" cy="449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840" name="Google Shape;840;p37"/>
          <p:cNvSpPr/>
          <p:nvPr/>
        </p:nvSpPr>
        <p:spPr>
          <a:xfrm>
            <a:off x="1907550" y="3874925"/>
            <a:ext cx="449400" cy="449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841" name="Google Shape;841;p37"/>
          <p:cNvSpPr/>
          <p:nvPr/>
        </p:nvSpPr>
        <p:spPr>
          <a:xfrm>
            <a:off x="2356950" y="3874925"/>
            <a:ext cx="449400" cy="449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842" name="Google Shape;842;p37"/>
          <p:cNvSpPr/>
          <p:nvPr/>
        </p:nvSpPr>
        <p:spPr>
          <a:xfrm>
            <a:off x="2806350" y="3874925"/>
            <a:ext cx="449400" cy="449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843" name="Google Shape;843;p37"/>
          <p:cNvSpPr/>
          <p:nvPr/>
        </p:nvSpPr>
        <p:spPr>
          <a:xfrm>
            <a:off x="3255750" y="3874925"/>
            <a:ext cx="449400" cy="449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844" name="Google Shape;844;p37"/>
          <p:cNvSpPr/>
          <p:nvPr/>
        </p:nvSpPr>
        <p:spPr>
          <a:xfrm>
            <a:off x="3705150" y="3874925"/>
            <a:ext cx="449400" cy="449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845" name="Google Shape;845;p37"/>
          <p:cNvSpPr/>
          <p:nvPr/>
        </p:nvSpPr>
        <p:spPr>
          <a:xfrm>
            <a:off x="5515550" y="309600"/>
            <a:ext cx="2956200" cy="968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Inc</a:t>
            </a:r>
            <a:r>
              <a:rPr lang="en" sz="24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orrect Result</a:t>
            </a:r>
            <a:endParaRPr sz="24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(Order Matters)</a:t>
            </a:r>
            <a:endParaRPr sz="24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9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p38"/>
          <p:cNvSpPr txBox="1"/>
          <p:nvPr/>
        </p:nvSpPr>
        <p:spPr>
          <a:xfrm>
            <a:off x="69900" y="59925"/>
            <a:ext cx="4574100" cy="9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Commands </a:t>
            </a:r>
            <a:r>
              <a:rPr b="1"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(Sorted)</a:t>
            </a: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: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AutoNum type="arabicPeriod"/>
            </a:pP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Draw Blue Rectangle (0, 0, 1, 0.5) at Depth 0.9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AutoNum type="arabicPeriod"/>
            </a:pP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Draw Green Rectangle (0, 1, 0, 0.5) at Depth 0.5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AutoNum type="arabicPeriod"/>
            </a:pP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Draw Red Rectangle (1, 0, 0, 0.5) at Depth 0.2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51" name="Google Shape;851;p38"/>
          <p:cNvSpPr/>
          <p:nvPr/>
        </p:nvSpPr>
        <p:spPr>
          <a:xfrm>
            <a:off x="559350" y="1627925"/>
            <a:ext cx="449400" cy="449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852" name="Google Shape;852;p38"/>
          <p:cNvSpPr/>
          <p:nvPr/>
        </p:nvSpPr>
        <p:spPr>
          <a:xfrm>
            <a:off x="1008750" y="1627925"/>
            <a:ext cx="449400" cy="449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853" name="Google Shape;853;p38"/>
          <p:cNvSpPr/>
          <p:nvPr/>
        </p:nvSpPr>
        <p:spPr>
          <a:xfrm>
            <a:off x="1458150" y="1627925"/>
            <a:ext cx="449400" cy="449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854" name="Google Shape;854;p38"/>
          <p:cNvSpPr/>
          <p:nvPr/>
        </p:nvSpPr>
        <p:spPr>
          <a:xfrm>
            <a:off x="1907550" y="1627925"/>
            <a:ext cx="449400" cy="449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855" name="Google Shape;855;p38"/>
          <p:cNvSpPr/>
          <p:nvPr/>
        </p:nvSpPr>
        <p:spPr>
          <a:xfrm>
            <a:off x="2356950" y="1627925"/>
            <a:ext cx="449400" cy="449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856" name="Google Shape;856;p38"/>
          <p:cNvSpPr/>
          <p:nvPr/>
        </p:nvSpPr>
        <p:spPr>
          <a:xfrm>
            <a:off x="2806350" y="1627925"/>
            <a:ext cx="449400" cy="449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857" name="Google Shape;857;p38"/>
          <p:cNvSpPr/>
          <p:nvPr/>
        </p:nvSpPr>
        <p:spPr>
          <a:xfrm>
            <a:off x="3255750" y="1627925"/>
            <a:ext cx="449400" cy="449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858" name="Google Shape;858;p38"/>
          <p:cNvSpPr/>
          <p:nvPr/>
        </p:nvSpPr>
        <p:spPr>
          <a:xfrm>
            <a:off x="3705150" y="1627925"/>
            <a:ext cx="449400" cy="449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859" name="Google Shape;859;p38"/>
          <p:cNvSpPr/>
          <p:nvPr/>
        </p:nvSpPr>
        <p:spPr>
          <a:xfrm>
            <a:off x="559350" y="2077325"/>
            <a:ext cx="449400" cy="449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860" name="Google Shape;860;p38"/>
          <p:cNvSpPr/>
          <p:nvPr/>
        </p:nvSpPr>
        <p:spPr>
          <a:xfrm>
            <a:off x="1008750" y="2077325"/>
            <a:ext cx="449400" cy="449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861" name="Google Shape;861;p38"/>
          <p:cNvSpPr/>
          <p:nvPr/>
        </p:nvSpPr>
        <p:spPr>
          <a:xfrm>
            <a:off x="1458150" y="2077325"/>
            <a:ext cx="449400" cy="449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862" name="Google Shape;862;p38"/>
          <p:cNvSpPr/>
          <p:nvPr/>
        </p:nvSpPr>
        <p:spPr>
          <a:xfrm>
            <a:off x="1907550" y="2077325"/>
            <a:ext cx="449400" cy="449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 Mono"/>
                <a:ea typeface="Roboto Mono"/>
                <a:cs typeface="Roboto Mono"/>
                <a:sym typeface="Roboto Mono"/>
              </a:rPr>
              <a:t>0.9</a:t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863" name="Google Shape;863;p38"/>
          <p:cNvSpPr/>
          <p:nvPr/>
        </p:nvSpPr>
        <p:spPr>
          <a:xfrm>
            <a:off x="2356950" y="2077325"/>
            <a:ext cx="449400" cy="449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 Mono"/>
                <a:ea typeface="Roboto Mono"/>
                <a:cs typeface="Roboto Mono"/>
                <a:sym typeface="Roboto Mono"/>
              </a:rPr>
              <a:t>0.9</a:t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864" name="Google Shape;864;p38"/>
          <p:cNvSpPr/>
          <p:nvPr/>
        </p:nvSpPr>
        <p:spPr>
          <a:xfrm>
            <a:off x="2806350" y="2077325"/>
            <a:ext cx="449400" cy="449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 Mono"/>
                <a:ea typeface="Roboto Mono"/>
                <a:cs typeface="Roboto Mono"/>
                <a:sym typeface="Roboto Mono"/>
              </a:rPr>
              <a:t>0.9</a:t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865" name="Google Shape;865;p38"/>
          <p:cNvSpPr/>
          <p:nvPr/>
        </p:nvSpPr>
        <p:spPr>
          <a:xfrm>
            <a:off x="3255750" y="2077325"/>
            <a:ext cx="449400" cy="449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 Mono"/>
                <a:ea typeface="Roboto Mono"/>
                <a:cs typeface="Roboto Mono"/>
                <a:sym typeface="Roboto Mono"/>
              </a:rPr>
              <a:t>0.9</a:t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866" name="Google Shape;866;p38"/>
          <p:cNvSpPr/>
          <p:nvPr/>
        </p:nvSpPr>
        <p:spPr>
          <a:xfrm>
            <a:off x="3705150" y="2077325"/>
            <a:ext cx="449400" cy="449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867" name="Google Shape;867;p38"/>
          <p:cNvSpPr/>
          <p:nvPr/>
        </p:nvSpPr>
        <p:spPr>
          <a:xfrm>
            <a:off x="559350" y="2526725"/>
            <a:ext cx="449400" cy="449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868" name="Google Shape;868;p38"/>
          <p:cNvSpPr/>
          <p:nvPr/>
        </p:nvSpPr>
        <p:spPr>
          <a:xfrm>
            <a:off x="1008750" y="2526725"/>
            <a:ext cx="449400" cy="449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869" name="Google Shape;869;p38"/>
          <p:cNvSpPr/>
          <p:nvPr/>
        </p:nvSpPr>
        <p:spPr>
          <a:xfrm>
            <a:off x="1458150" y="2526725"/>
            <a:ext cx="449400" cy="4494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870" name="Google Shape;870;p38"/>
          <p:cNvSpPr/>
          <p:nvPr/>
        </p:nvSpPr>
        <p:spPr>
          <a:xfrm>
            <a:off x="1907550" y="2526725"/>
            <a:ext cx="449400" cy="4494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871" name="Google Shape;871;p38"/>
          <p:cNvSpPr/>
          <p:nvPr/>
        </p:nvSpPr>
        <p:spPr>
          <a:xfrm>
            <a:off x="2356950" y="2526725"/>
            <a:ext cx="449400" cy="4494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872" name="Google Shape;872;p38"/>
          <p:cNvSpPr/>
          <p:nvPr/>
        </p:nvSpPr>
        <p:spPr>
          <a:xfrm>
            <a:off x="2806350" y="2526725"/>
            <a:ext cx="449400" cy="4494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873" name="Google Shape;873;p38"/>
          <p:cNvSpPr/>
          <p:nvPr/>
        </p:nvSpPr>
        <p:spPr>
          <a:xfrm>
            <a:off x="3255750" y="2526725"/>
            <a:ext cx="449400" cy="449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 Mono"/>
                <a:ea typeface="Roboto Mono"/>
                <a:cs typeface="Roboto Mono"/>
                <a:sym typeface="Roboto Mono"/>
              </a:rPr>
              <a:t>0.9</a:t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874" name="Google Shape;874;p38"/>
          <p:cNvSpPr/>
          <p:nvPr/>
        </p:nvSpPr>
        <p:spPr>
          <a:xfrm>
            <a:off x="3705150" y="2526725"/>
            <a:ext cx="449400" cy="449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875" name="Google Shape;875;p38"/>
          <p:cNvSpPr/>
          <p:nvPr/>
        </p:nvSpPr>
        <p:spPr>
          <a:xfrm>
            <a:off x="559350" y="2976125"/>
            <a:ext cx="449400" cy="449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876" name="Google Shape;876;p38"/>
          <p:cNvSpPr/>
          <p:nvPr/>
        </p:nvSpPr>
        <p:spPr>
          <a:xfrm>
            <a:off x="1008750" y="2976125"/>
            <a:ext cx="449400" cy="4494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b="1" sz="10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877" name="Google Shape;877;p38"/>
          <p:cNvSpPr/>
          <p:nvPr/>
        </p:nvSpPr>
        <p:spPr>
          <a:xfrm>
            <a:off x="1458150" y="2976125"/>
            <a:ext cx="449400" cy="4494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b="1" sz="10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878" name="Google Shape;878;p38"/>
          <p:cNvSpPr/>
          <p:nvPr/>
        </p:nvSpPr>
        <p:spPr>
          <a:xfrm>
            <a:off x="1907550" y="2976125"/>
            <a:ext cx="449400" cy="4494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b="1" sz="10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879" name="Google Shape;879;p38"/>
          <p:cNvSpPr/>
          <p:nvPr/>
        </p:nvSpPr>
        <p:spPr>
          <a:xfrm>
            <a:off x="2356950" y="2976125"/>
            <a:ext cx="449400" cy="4494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b="1" sz="10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880" name="Google Shape;880;p38"/>
          <p:cNvSpPr/>
          <p:nvPr/>
        </p:nvSpPr>
        <p:spPr>
          <a:xfrm>
            <a:off x="2806350" y="2976125"/>
            <a:ext cx="449400" cy="4494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881" name="Google Shape;881;p38"/>
          <p:cNvSpPr/>
          <p:nvPr/>
        </p:nvSpPr>
        <p:spPr>
          <a:xfrm>
            <a:off x="3255750" y="2976125"/>
            <a:ext cx="449400" cy="449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 Mono"/>
                <a:ea typeface="Roboto Mono"/>
                <a:cs typeface="Roboto Mono"/>
                <a:sym typeface="Roboto Mono"/>
              </a:rPr>
              <a:t>0.9</a:t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882" name="Google Shape;882;p38"/>
          <p:cNvSpPr/>
          <p:nvPr/>
        </p:nvSpPr>
        <p:spPr>
          <a:xfrm>
            <a:off x="3705150" y="2976125"/>
            <a:ext cx="449400" cy="449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883" name="Google Shape;883;p38"/>
          <p:cNvSpPr/>
          <p:nvPr/>
        </p:nvSpPr>
        <p:spPr>
          <a:xfrm>
            <a:off x="559350" y="3425525"/>
            <a:ext cx="449400" cy="449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884" name="Google Shape;884;p38"/>
          <p:cNvSpPr/>
          <p:nvPr/>
        </p:nvSpPr>
        <p:spPr>
          <a:xfrm>
            <a:off x="1008750" y="3425525"/>
            <a:ext cx="449400" cy="4494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b="1" sz="10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885" name="Google Shape;885;p38"/>
          <p:cNvSpPr/>
          <p:nvPr/>
        </p:nvSpPr>
        <p:spPr>
          <a:xfrm>
            <a:off x="1458150" y="3425525"/>
            <a:ext cx="449400" cy="4494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b="1" sz="10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886" name="Google Shape;886;p38"/>
          <p:cNvSpPr/>
          <p:nvPr/>
        </p:nvSpPr>
        <p:spPr>
          <a:xfrm>
            <a:off x="1907550" y="3425525"/>
            <a:ext cx="449400" cy="4494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b="1" sz="10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887" name="Google Shape;887;p38"/>
          <p:cNvSpPr/>
          <p:nvPr/>
        </p:nvSpPr>
        <p:spPr>
          <a:xfrm>
            <a:off x="2356950" y="3425525"/>
            <a:ext cx="449400" cy="4494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b="1" sz="10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888" name="Google Shape;888;p38"/>
          <p:cNvSpPr/>
          <p:nvPr/>
        </p:nvSpPr>
        <p:spPr>
          <a:xfrm>
            <a:off x="2806350" y="3425525"/>
            <a:ext cx="449400" cy="4494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889" name="Google Shape;889;p38"/>
          <p:cNvSpPr/>
          <p:nvPr/>
        </p:nvSpPr>
        <p:spPr>
          <a:xfrm>
            <a:off x="3255750" y="3425525"/>
            <a:ext cx="449400" cy="449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890" name="Google Shape;890;p38"/>
          <p:cNvSpPr/>
          <p:nvPr/>
        </p:nvSpPr>
        <p:spPr>
          <a:xfrm>
            <a:off x="3705150" y="3425525"/>
            <a:ext cx="449400" cy="449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891" name="Google Shape;891;p38"/>
          <p:cNvSpPr/>
          <p:nvPr/>
        </p:nvSpPr>
        <p:spPr>
          <a:xfrm>
            <a:off x="559350" y="3874925"/>
            <a:ext cx="449400" cy="449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892" name="Google Shape;892;p38"/>
          <p:cNvSpPr/>
          <p:nvPr/>
        </p:nvSpPr>
        <p:spPr>
          <a:xfrm>
            <a:off x="1008750" y="3874925"/>
            <a:ext cx="449400" cy="4494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b="1" sz="10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893" name="Google Shape;893;p38"/>
          <p:cNvSpPr/>
          <p:nvPr/>
        </p:nvSpPr>
        <p:spPr>
          <a:xfrm>
            <a:off x="1458150" y="3874925"/>
            <a:ext cx="449400" cy="4494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b="1" sz="10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894" name="Google Shape;894;p38"/>
          <p:cNvSpPr/>
          <p:nvPr/>
        </p:nvSpPr>
        <p:spPr>
          <a:xfrm>
            <a:off x="1907550" y="3874925"/>
            <a:ext cx="449400" cy="4494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b="1" sz="10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895" name="Google Shape;895;p38"/>
          <p:cNvSpPr/>
          <p:nvPr/>
        </p:nvSpPr>
        <p:spPr>
          <a:xfrm>
            <a:off x="2356950" y="3874925"/>
            <a:ext cx="449400" cy="4494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b="1" sz="10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896" name="Google Shape;896;p38"/>
          <p:cNvSpPr/>
          <p:nvPr/>
        </p:nvSpPr>
        <p:spPr>
          <a:xfrm>
            <a:off x="2806350" y="3874925"/>
            <a:ext cx="449400" cy="449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897" name="Google Shape;897;p38"/>
          <p:cNvSpPr/>
          <p:nvPr/>
        </p:nvSpPr>
        <p:spPr>
          <a:xfrm>
            <a:off x="3255750" y="3874925"/>
            <a:ext cx="449400" cy="449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898" name="Google Shape;898;p38"/>
          <p:cNvSpPr/>
          <p:nvPr/>
        </p:nvSpPr>
        <p:spPr>
          <a:xfrm>
            <a:off x="3705150" y="3874925"/>
            <a:ext cx="449400" cy="449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899" name="Google Shape;899;p38"/>
          <p:cNvSpPr/>
          <p:nvPr/>
        </p:nvSpPr>
        <p:spPr>
          <a:xfrm>
            <a:off x="5126150" y="1627925"/>
            <a:ext cx="449400" cy="4494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900" name="Google Shape;900;p38"/>
          <p:cNvSpPr/>
          <p:nvPr/>
        </p:nvSpPr>
        <p:spPr>
          <a:xfrm>
            <a:off x="5575550" y="1627925"/>
            <a:ext cx="449400" cy="4494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901" name="Google Shape;901;p38"/>
          <p:cNvSpPr/>
          <p:nvPr/>
        </p:nvSpPr>
        <p:spPr>
          <a:xfrm>
            <a:off x="6024950" y="1627925"/>
            <a:ext cx="449400" cy="4494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902" name="Google Shape;902;p38"/>
          <p:cNvSpPr/>
          <p:nvPr/>
        </p:nvSpPr>
        <p:spPr>
          <a:xfrm>
            <a:off x="6474350" y="1627925"/>
            <a:ext cx="449400" cy="4494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903" name="Google Shape;903;p38"/>
          <p:cNvSpPr/>
          <p:nvPr/>
        </p:nvSpPr>
        <p:spPr>
          <a:xfrm>
            <a:off x="6923750" y="1627925"/>
            <a:ext cx="449400" cy="4494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904" name="Google Shape;904;p38"/>
          <p:cNvSpPr/>
          <p:nvPr/>
        </p:nvSpPr>
        <p:spPr>
          <a:xfrm>
            <a:off x="7373150" y="1627925"/>
            <a:ext cx="449400" cy="4494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905" name="Google Shape;905;p38"/>
          <p:cNvSpPr/>
          <p:nvPr/>
        </p:nvSpPr>
        <p:spPr>
          <a:xfrm>
            <a:off x="7822550" y="1627925"/>
            <a:ext cx="449400" cy="4494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906" name="Google Shape;906;p38"/>
          <p:cNvSpPr/>
          <p:nvPr/>
        </p:nvSpPr>
        <p:spPr>
          <a:xfrm>
            <a:off x="8271950" y="1627925"/>
            <a:ext cx="449400" cy="4494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907" name="Google Shape;907;p38"/>
          <p:cNvSpPr/>
          <p:nvPr/>
        </p:nvSpPr>
        <p:spPr>
          <a:xfrm>
            <a:off x="5126150" y="2077325"/>
            <a:ext cx="449400" cy="4494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908" name="Google Shape;908;p38"/>
          <p:cNvSpPr/>
          <p:nvPr/>
        </p:nvSpPr>
        <p:spPr>
          <a:xfrm>
            <a:off x="5575550" y="2077325"/>
            <a:ext cx="449400" cy="4494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909" name="Google Shape;909;p38"/>
          <p:cNvSpPr/>
          <p:nvPr/>
        </p:nvSpPr>
        <p:spPr>
          <a:xfrm>
            <a:off x="6024950" y="2077325"/>
            <a:ext cx="449400" cy="4494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910" name="Google Shape;910;p38"/>
          <p:cNvSpPr/>
          <p:nvPr/>
        </p:nvSpPr>
        <p:spPr>
          <a:xfrm>
            <a:off x="6474350" y="2077325"/>
            <a:ext cx="449400" cy="449400"/>
          </a:xfrm>
          <a:prstGeom prst="rect">
            <a:avLst/>
          </a:prstGeom>
          <a:solidFill>
            <a:srgbClr val="000077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911" name="Google Shape;911;p38"/>
          <p:cNvSpPr/>
          <p:nvPr/>
        </p:nvSpPr>
        <p:spPr>
          <a:xfrm>
            <a:off x="6923750" y="2077325"/>
            <a:ext cx="449400" cy="449400"/>
          </a:xfrm>
          <a:prstGeom prst="rect">
            <a:avLst/>
          </a:prstGeom>
          <a:solidFill>
            <a:srgbClr val="000077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912" name="Google Shape;912;p38"/>
          <p:cNvSpPr/>
          <p:nvPr/>
        </p:nvSpPr>
        <p:spPr>
          <a:xfrm>
            <a:off x="7373150" y="2077325"/>
            <a:ext cx="449400" cy="449400"/>
          </a:xfrm>
          <a:prstGeom prst="rect">
            <a:avLst/>
          </a:prstGeom>
          <a:solidFill>
            <a:srgbClr val="000077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913" name="Google Shape;913;p38"/>
          <p:cNvSpPr/>
          <p:nvPr/>
        </p:nvSpPr>
        <p:spPr>
          <a:xfrm>
            <a:off x="7822550" y="2077325"/>
            <a:ext cx="449400" cy="449400"/>
          </a:xfrm>
          <a:prstGeom prst="rect">
            <a:avLst/>
          </a:prstGeom>
          <a:solidFill>
            <a:srgbClr val="000077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914" name="Google Shape;914;p38"/>
          <p:cNvSpPr/>
          <p:nvPr/>
        </p:nvSpPr>
        <p:spPr>
          <a:xfrm>
            <a:off x="8271950" y="2077325"/>
            <a:ext cx="449400" cy="4494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915" name="Google Shape;915;p38"/>
          <p:cNvSpPr/>
          <p:nvPr/>
        </p:nvSpPr>
        <p:spPr>
          <a:xfrm>
            <a:off x="5126150" y="2526725"/>
            <a:ext cx="449400" cy="4494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916" name="Google Shape;916;p38"/>
          <p:cNvSpPr/>
          <p:nvPr/>
        </p:nvSpPr>
        <p:spPr>
          <a:xfrm>
            <a:off x="5575550" y="2526725"/>
            <a:ext cx="449400" cy="4494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917" name="Google Shape;917;p38"/>
          <p:cNvSpPr/>
          <p:nvPr/>
        </p:nvSpPr>
        <p:spPr>
          <a:xfrm>
            <a:off x="6024950" y="2526725"/>
            <a:ext cx="449400" cy="449400"/>
          </a:xfrm>
          <a:prstGeom prst="rect">
            <a:avLst/>
          </a:prstGeom>
          <a:solidFill>
            <a:srgbClr val="007700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918" name="Google Shape;918;p38"/>
          <p:cNvSpPr/>
          <p:nvPr/>
        </p:nvSpPr>
        <p:spPr>
          <a:xfrm>
            <a:off x="6474350" y="2526725"/>
            <a:ext cx="449400" cy="449400"/>
          </a:xfrm>
          <a:prstGeom prst="rect">
            <a:avLst/>
          </a:prstGeom>
          <a:solidFill>
            <a:srgbClr val="007739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919" name="Google Shape;919;p38"/>
          <p:cNvSpPr/>
          <p:nvPr/>
        </p:nvSpPr>
        <p:spPr>
          <a:xfrm>
            <a:off x="6923750" y="2526725"/>
            <a:ext cx="449400" cy="449400"/>
          </a:xfrm>
          <a:prstGeom prst="rect">
            <a:avLst/>
          </a:prstGeom>
          <a:solidFill>
            <a:srgbClr val="007739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920" name="Google Shape;920;p38"/>
          <p:cNvSpPr/>
          <p:nvPr/>
        </p:nvSpPr>
        <p:spPr>
          <a:xfrm>
            <a:off x="7373150" y="2526725"/>
            <a:ext cx="449400" cy="449400"/>
          </a:xfrm>
          <a:prstGeom prst="rect">
            <a:avLst/>
          </a:prstGeom>
          <a:solidFill>
            <a:srgbClr val="007739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921" name="Google Shape;921;p38"/>
          <p:cNvSpPr/>
          <p:nvPr/>
        </p:nvSpPr>
        <p:spPr>
          <a:xfrm>
            <a:off x="7822550" y="2526725"/>
            <a:ext cx="449400" cy="449400"/>
          </a:xfrm>
          <a:prstGeom prst="rect">
            <a:avLst/>
          </a:prstGeom>
          <a:solidFill>
            <a:srgbClr val="000077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922" name="Google Shape;922;p38"/>
          <p:cNvSpPr/>
          <p:nvPr/>
        </p:nvSpPr>
        <p:spPr>
          <a:xfrm>
            <a:off x="8271950" y="2526725"/>
            <a:ext cx="449400" cy="4494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923" name="Google Shape;923;p38"/>
          <p:cNvSpPr/>
          <p:nvPr/>
        </p:nvSpPr>
        <p:spPr>
          <a:xfrm>
            <a:off x="5126150" y="2976125"/>
            <a:ext cx="449400" cy="4494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924" name="Google Shape;924;p38"/>
          <p:cNvSpPr/>
          <p:nvPr/>
        </p:nvSpPr>
        <p:spPr>
          <a:xfrm>
            <a:off x="5575550" y="2976125"/>
            <a:ext cx="449400" cy="449400"/>
          </a:xfrm>
          <a:prstGeom prst="rect">
            <a:avLst/>
          </a:prstGeom>
          <a:solidFill>
            <a:srgbClr val="770000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925" name="Google Shape;925;p38"/>
          <p:cNvSpPr/>
          <p:nvPr/>
        </p:nvSpPr>
        <p:spPr>
          <a:xfrm>
            <a:off x="6024950" y="2976125"/>
            <a:ext cx="449400" cy="449400"/>
          </a:xfrm>
          <a:prstGeom prst="rect">
            <a:avLst/>
          </a:prstGeom>
          <a:solidFill>
            <a:srgbClr val="773900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926" name="Google Shape;926;p38"/>
          <p:cNvSpPr/>
          <p:nvPr/>
        </p:nvSpPr>
        <p:spPr>
          <a:xfrm>
            <a:off x="6474350" y="2976125"/>
            <a:ext cx="449400" cy="449400"/>
          </a:xfrm>
          <a:prstGeom prst="rect">
            <a:avLst/>
          </a:prstGeom>
          <a:solidFill>
            <a:srgbClr val="773919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927" name="Google Shape;927;p38"/>
          <p:cNvSpPr/>
          <p:nvPr/>
        </p:nvSpPr>
        <p:spPr>
          <a:xfrm>
            <a:off x="6923750" y="2976125"/>
            <a:ext cx="449400" cy="449400"/>
          </a:xfrm>
          <a:prstGeom prst="rect">
            <a:avLst/>
          </a:prstGeom>
          <a:solidFill>
            <a:srgbClr val="773919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928" name="Google Shape;928;p38"/>
          <p:cNvSpPr/>
          <p:nvPr/>
        </p:nvSpPr>
        <p:spPr>
          <a:xfrm>
            <a:off x="7373150" y="2976125"/>
            <a:ext cx="449400" cy="449400"/>
          </a:xfrm>
          <a:prstGeom prst="rect">
            <a:avLst/>
          </a:prstGeom>
          <a:solidFill>
            <a:srgbClr val="007739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929" name="Google Shape;929;p38"/>
          <p:cNvSpPr/>
          <p:nvPr/>
        </p:nvSpPr>
        <p:spPr>
          <a:xfrm>
            <a:off x="7822550" y="2976125"/>
            <a:ext cx="449400" cy="449400"/>
          </a:xfrm>
          <a:prstGeom prst="rect">
            <a:avLst/>
          </a:prstGeom>
          <a:solidFill>
            <a:srgbClr val="000077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930" name="Google Shape;930;p38"/>
          <p:cNvSpPr/>
          <p:nvPr/>
        </p:nvSpPr>
        <p:spPr>
          <a:xfrm>
            <a:off x="8271950" y="2976125"/>
            <a:ext cx="449400" cy="4494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931" name="Google Shape;931;p38"/>
          <p:cNvSpPr/>
          <p:nvPr/>
        </p:nvSpPr>
        <p:spPr>
          <a:xfrm>
            <a:off x="5126150" y="3425525"/>
            <a:ext cx="449400" cy="4494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932" name="Google Shape;932;p38"/>
          <p:cNvSpPr/>
          <p:nvPr/>
        </p:nvSpPr>
        <p:spPr>
          <a:xfrm>
            <a:off x="5575550" y="3425525"/>
            <a:ext cx="449400" cy="449400"/>
          </a:xfrm>
          <a:prstGeom prst="rect">
            <a:avLst/>
          </a:prstGeom>
          <a:solidFill>
            <a:srgbClr val="770000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933" name="Google Shape;933;p38"/>
          <p:cNvSpPr/>
          <p:nvPr/>
        </p:nvSpPr>
        <p:spPr>
          <a:xfrm>
            <a:off x="6024950" y="3425525"/>
            <a:ext cx="449400" cy="449400"/>
          </a:xfrm>
          <a:prstGeom prst="rect">
            <a:avLst/>
          </a:prstGeom>
          <a:solidFill>
            <a:srgbClr val="773900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934" name="Google Shape;934;p38"/>
          <p:cNvSpPr/>
          <p:nvPr/>
        </p:nvSpPr>
        <p:spPr>
          <a:xfrm>
            <a:off x="6474350" y="3425525"/>
            <a:ext cx="449400" cy="449400"/>
          </a:xfrm>
          <a:prstGeom prst="rect">
            <a:avLst/>
          </a:prstGeom>
          <a:solidFill>
            <a:srgbClr val="773900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935" name="Google Shape;935;p38"/>
          <p:cNvSpPr/>
          <p:nvPr/>
        </p:nvSpPr>
        <p:spPr>
          <a:xfrm>
            <a:off x="6923750" y="3425525"/>
            <a:ext cx="449400" cy="449400"/>
          </a:xfrm>
          <a:prstGeom prst="rect">
            <a:avLst/>
          </a:prstGeom>
          <a:solidFill>
            <a:srgbClr val="773900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936" name="Google Shape;936;p38"/>
          <p:cNvSpPr/>
          <p:nvPr/>
        </p:nvSpPr>
        <p:spPr>
          <a:xfrm>
            <a:off x="7373150" y="3425525"/>
            <a:ext cx="449400" cy="449400"/>
          </a:xfrm>
          <a:prstGeom prst="rect">
            <a:avLst/>
          </a:prstGeom>
          <a:solidFill>
            <a:srgbClr val="007700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937" name="Google Shape;937;p38"/>
          <p:cNvSpPr/>
          <p:nvPr/>
        </p:nvSpPr>
        <p:spPr>
          <a:xfrm>
            <a:off x="7822550" y="3425525"/>
            <a:ext cx="449400" cy="4494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938" name="Google Shape;938;p38"/>
          <p:cNvSpPr/>
          <p:nvPr/>
        </p:nvSpPr>
        <p:spPr>
          <a:xfrm>
            <a:off x="8271950" y="3425525"/>
            <a:ext cx="449400" cy="4494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939" name="Google Shape;939;p38"/>
          <p:cNvSpPr/>
          <p:nvPr/>
        </p:nvSpPr>
        <p:spPr>
          <a:xfrm>
            <a:off x="5126150" y="3874925"/>
            <a:ext cx="449400" cy="4494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940" name="Google Shape;940;p38"/>
          <p:cNvSpPr/>
          <p:nvPr/>
        </p:nvSpPr>
        <p:spPr>
          <a:xfrm>
            <a:off x="5575550" y="3874925"/>
            <a:ext cx="449400" cy="449400"/>
          </a:xfrm>
          <a:prstGeom prst="rect">
            <a:avLst/>
          </a:prstGeom>
          <a:solidFill>
            <a:srgbClr val="770000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941" name="Google Shape;941;p38"/>
          <p:cNvSpPr/>
          <p:nvPr/>
        </p:nvSpPr>
        <p:spPr>
          <a:xfrm>
            <a:off x="6024950" y="3874925"/>
            <a:ext cx="449400" cy="449400"/>
          </a:xfrm>
          <a:prstGeom prst="rect">
            <a:avLst/>
          </a:prstGeom>
          <a:solidFill>
            <a:srgbClr val="770000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942" name="Google Shape;942;p38"/>
          <p:cNvSpPr/>
          <p:nvPr/>
        </p:nvSpPr>
        <p:spPr>
          <a:xfrm>
            <a:off x="6474350" y="3874925"/>
            <a:ext cx="449400" cy="449400"/>
          </a:xfrm>
          <a:prstGeom prst="rect">
            <a:avLst/>
          </a:prstGeom>
          <a:solidFill>
            <a:srgbClr val="770000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943" name="Google Shape;943;p38"/>
          <p:cNvSpPr/>
          <p:nvPr/>
        </p:nvSpPr>
        <p:spPr>
          <a:xfrm>
            <a:off x="6923750" y="3874925"/>
            <a:ext cx="449400" cy="449400"/>
          </a:xfrm>
          <a:prstGeom prst="rect">
            <a:avLst/>
          </a:prstGeom>
          <a:solidFill>
            <a:srgbClr val="770000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944" name="Google Shape;944;p38"/>
          <p:cNvSpPr/>
          <p:nvPr/>
        </p:nvSpPr>
        <p:spPr>
          <a:xfrm>
            <a:off x="7373150" y="3874925"/>
            <a:ext cx="449400" cy="4494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945" name="Google Shape;945;p38"/>
          <p:cNvSpPr/>
          <p:nvPr/>
        </p:nvSpPr>
        <p:spPr>
          <a:xfrm>
            <a:off x="7822550" y="3874925"/>
            <a:ext cx="449400" cy="4494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946" name="Google Shape;946;p38"/>
          <p:cNvSpPr/>
          <p:nvPr/>
        </p:nvSpPr>
        <p:spPr>
          <a:xfrm>
            <a:off x="8271950" y="3874925"/>
            <a:ext cx="449400" cy="4494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947" name="Google Shape;947;p38"/>
          <p:cNvSpPr txBox="1"/>
          <p:nvPr/>
        </p:nvSpPr>
        <p:spPr>
          <a:xfrm>
            <a:off x="6024950" y="4381025"/>
            <a:ext cx="1797600" cy="375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Color Buffer</a:t>
            </a:r>
            <a:endParaRPr b="1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48" name="Google Shape;948;p38"/>
          <p:cNvSpPr txBox="1"/>
          <p:nvPr/>
        </p:nvSpPr>
        <p:spPr>
          <a:xfrm>
            <a:off x="1458150" y="4381025"/>
            <a:ext cx="1797600" cy="375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Depth Buffer</a:t>
            </a:r>
            <a:endParaRPr b="1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49" name="Google Shape;949;p38"/>
          <p:cNvSpPr/>
          <p:nvPr/>
        </p:nvSpPr>
        <p:spPr>
          <a:xfrm>
            <a:off x="5515550" y="309600"/>
            <a:ext cx="2956200" cy="579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Correct Result</a:t>
            </a:r>
            <a:endParaRPr sz="24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3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p39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 now we are back to the Painter’s algorithm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8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Google Shape;959;p40"/>
          <p:cNvSpPr txBox="1"/>
          <p:nvPr>
            <p:ph type="title"/>
          </p:nvPr>
        </p:nvSpPr>
        <p:spPr>
          <a:xfrm>
            <a:off x="730000" y="1318650"/>
            <a:ext cx="3300900" cy="58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Painter’s Algorithm</a:t>
            </a:r>
            <a:endParaRPr/>
          </a:p>
        </p:txBody>
      </p:sp>
      <p:sp>
        <p:nvSpPr>
          <p:cNvPr id="960" name="Google Shape;960;p40"/>
          <p:cNvSpPr txBox="1"/>
          <p:nvPr>
            <p:ph idx="1" type="body"/>
          </p:nvPr>
        </p:nvSpPr>
        <p:spPr>
          <a:xfrm>
            <a:off x="721225" y="1962650"/>
            <a:ext cx="3300900" cy="28329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Sort from Farthest to Nearest.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PROS:</a:t>
            </a:r>
            <a:endParaRPr b="1">
              <a:solidFill>
                <a:schemeClr val="dk1"/>
              </a:solidFill>
            </a:endParaRPr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Memory Efficient.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Still popular for transparent geometry till today.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3"/>
                </a:solidFill>
              </a:rPr>
              <a:t>CONS: </a:t>
            </a:r>
            <a:endParaRPr b="1">
              <a:solidFill>
                <a:schemeClr val="accent3"/>
              </a:solidFill>
            </a:endParaRPr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Can be computationally expensive.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Fails for intersecting and cyclically-overlapping geometry.</a:t>
            </a:r>
            <a:endParaRPr/>
          </a:p>
        </p:txBody>
      </p:sp>
      <p:pic>
        <p:nvPicPr>
          <p:cNvPr id="961" name="Google Shape;96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63200" y="2359175"/>
            <a:ext cx="2190299" cy="232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2" name="Google Shape;962;p40"/>
          <p:cNvPicPr preferRelativeResize="0"/>
          <p:nvPr/>
        </p:nvPicPr>
        <p:blipFill rotWithShape="1">
          <a:blip r:embed="rId4">
            <a:alphaModFix/>
          </a:blip>
          <a:srcRect b="0" l="48264" r="0" t="0"/>
          <a:stretch/>
        </p:blipFill>
        <p:spPr>
          <a:xfrm>
            <a:off x="4571994" y="597150"/>
            <a:ext cx="2314425" cy="2170400"/>
          </a:xfrm>
          <a:prstGeom prst="rect">
            <a:avLst/>
          </a:prstGeom>
          <a:noFill/>
          <a:ln>
            <a:noFill/>
          </a:ln>
        </p:spPr>
      </p:pic>
      <p:sp>
        <p:nvSpPr>
          <p:cNvPr id="963" name="Google Shape;963;p40"/>
          <p:cNvSpPr txBox="1"/>
          <p:nvPr/>
        </p:nvSpPr>
        <p:spPr>
          <a:xfrm>
            <a:off x="4984763" y="2767550"/>
            <a:ext cx="1488900" cy="4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Intersecting</a:t>
            </a:r>
            <a:endParaRPr b="1" sz="16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64" name="Google Shape;964;p40"/>
          <p:cNvSpPr txBox="1"/>
          <p:nvPr/>
        </p:nvSpPr>
        <p:spPr>
          <a:xfrm>
            <a:off x="6603400" y="4592550"/>
            <a:ext cx="2109900" cy="4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Cyclical Overlapping</a:t>
            </a:r>
            <a:endParaRPr b="1" sz="16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65" name="Google Shape;965;p40"/>
          <p:cNvSpPr/>
          <p:nvPr/>
        </p:nvSpPr>
        <p:spPr>
          <a:xfrm rot="739014">
            <a:off x="6034859" y="430585"/>
            <a:ext cx="2956142" cy="57943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Do You Remember?</a:t>
            </a:r>
            <a:endParaRPr sz="24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9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Google Shape;970;p4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Common Handling of Transparency in Games</a:t>
            </a:r>
            <a:endParaRPr/>
          </a:p>
        </p:txBody>
      </p:sp>
      <p:sp>
        <p:nvSpPr>
          <p:cNvPr id="971" name="Google Shape;971;p41"/>
          <p:cNvSpPr txBox="1"/>
          <p:nvPr>
            <p:ph idx="1" type="body"/>
          </p:nvPr>
        </p:nvSpPr>
        <p:spPr>
          <a:xfrm>
            <a:off x="729450" y="2078875"/>
            <a:ext cx="7688700" cy="26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Draw Opaque Objects first and:</a:t>
            </a:r>
            <a:endParaRPr sz="1800"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Use Depth Buffer to resolve depth among each other.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Prefer to draw to nearest to farthest to decrease overdraw. (Optional)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/>
              <a:t>Then draw Transparent Objects and:</a:t>
            </a:r>
            <a:endParaRPr sz="1800"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Use </a:t>
            </a:r>
            <a:r>
              <a:rPr lang="en" sz="1800"/>
              <a:t>Depth Buffer to resolve depth with the Opaque Objects.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Strictly draw from farthest to nearest.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Transparent Objects</a:t>
            </a:r>
            <a:endParaRPr/>
          </a:p>
        </p:txBody>
      </p:sp>
      <p:pic>
        <p:nvPicPr>
          <p:cNvPr id="98" name="Google Shape;98;p15"/>
          <p:cNvPicPr preferRelativeResize="0"/>
          <p:nvPr/>
        </p:nvPicPr>
        <p:blipFill rotWithShape="1">
          <a:blip r:embed="rId3">
            <a:alphaModFix/>
          </a:blip>
          <a:srcRect b="25582" l="0" r="0" t="25641"/>
          <a:stretch/>
        </p:blipFill>
        <p:spPr>
          <a:xfrm>
            <a:off x="4464300" y="2227450"/>
            <a:ext cx="4292550" cy="209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8875" y="2354363"/>
            <a:ext cx="3597325" cy="184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p4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Other solutions</a:t>
            </a:r>
            <a:endParaRPr/>
          </a:p>
        </p:txBody>
      </p:sp>
      <p:sp>
        <p:nvSpPr>
          <p:cNvPr id="977" name="Google Shape;977;p42"/>
          <p:cNvSpPr txBox="1"/>
          <p:nvPr>
            <p:ph idx="1" type="body"/>
          </p:nvPr>
        </p:nvSpPr>
        <p:spPr>
          <a:xfrm>
            <a:off x="729450" y="2078875"/>
            <a:ext cx="7688700" cy="244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Use a blending setup that doesn’t care about order (such as Multiplicative Blending) and disable depth testing. But it can only represent certain types of transparent objects.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Use depth peeling. [Expensive]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Use Order Independent Transparency via per-pixel linked-list sorting. [Expensive]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b="1" lang="en">
                <a:solidFill>
                  <a:schemeClr val="lt1"/>
                </a:solidFill>
                <a:highlight>
                  <a:schemeClr val="dk1"/>
                </a:highlight>
              </a:rPr>
              <a:t>Use Alpha Testing.</a:t>
            </a:r>
            <a:r>
              <a:rPr lang="en"/>
              <a:t> But fragments can either be fully opaque or fully transparent.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Use Screen-Door Transparency (Dithering). But it looks bad at low resolution and needs special handling for multiple layers of transparent objects.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Use Alpha to Coverage. But it only works when MSAA is enabled, can cause banding and </a:t>
            </a:r>
            <a:r>
              <a:rPr lang="en"/>
              <a:t>needs special handling for multiple layers of transparent objects.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Stochastic Transparency</a:t>
            </a:r>
            <a:r>
              <a:rPr lang="en"/>
              <a:t>. But it requires either MSAA or temporal AA.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1" name="Shape 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Google Shape;982;p4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Alpha testing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4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Another way to allow transparency</a:t>
            </a:r>
            <a:endParaRPr/>
          </a:p>
        </p:txBody>
      </p:sp>
      <p:sp>
        <p:nvSpPr>
          <p:cNvPr id="988" name="Google Shape;988;p4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Is to discard pixels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2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" name="Google Shape;993;p4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Discard</a:t>
            </a:r>
            <a:endParaRPr/>
          </a:p>
        </p:txBody>
      </p:sp>
      <p:sp>
        <p:nvSpPr>
          <p:cNvPr id="994" name="Google Shape;994;p45"/>
          <p:cNvSpPr txBox="1"/>
          <p:nvPr>
            <p:ph idx="1" type="body"/>
          </p:nvPr>
        </p:nvSpPr>
        <p:spPr>
          <a:xfrm>
            <a:off x="729450" y="2078875"/>
            <a:ext cx="27858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Discard pixels prevents them from being drawn.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By increasing the value of the threshold, the amount of drawn pixels decreases.</a:t>
            </a:r>
            <a:endParaRPr/>
          </a:p>
        </p:txBody>
      </p:sp>
      <p:pic>
        <p:nvPicPr>
          <p:cNvPr id="995" name="Google Shape;995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64887" y="1318650"/>
            <a:ext cx="4753263" cy="3021325"/>
          </a:xfrm>
          <a:prstGeom prst="rect">
            <a:avLst/>
          </a:prstGeom>
          <a:noFill/>
          <a:ln>
            <a:noFill/>
          </a:ln>
        </p:spPr>
      </p:pic>
      <p:sp>
        <p:nvSpPr>
          <p:cNvPr id="996" name="Google Shape;996;p45"/>
          <p:cNvSpPr/>
          <p:nvPr/>
        </p:nvSpPr>
        <p:spPr>
          <a:xfrm>
            <a:off x="4307250" y="3648550"/>
            <a:ext cx="2346000" cy="185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0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1" name="Google Shape;1001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3888" y="435875"/>
            <a:ext cx="3607599" cy="213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2" name="Google Shape;1002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92512" y="434425"/>
            <a:ext cx="3607600" cy="21373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3" name="Google Shape;1003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7125" y="2860325"/>
            <a:ext cx="3637486" cy="2152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4" name="Google Shape;1004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72098" y="2861043"/>
            <a:ext cx="3644773" cy="2150783"/>
          </a:xfrm>
          <a:prstGeom prst="rect">
            <a:avLst/>
          </a:prstGeom>
          <a:noFill/>
          <a:ln>
            <a:noFill/>
          </a:ln>
        </p:spPr>
      </p:pic>
      <p:sp>
        <p:nvSpPr>
          <p:cNvPr id="1005" name="Google Shape;1005;p46"/>
          <p:cNvSpPr txBox="1"/>
          <p:nvPr/>
        </p:nvSpPr>
        <p:spPr>
          <a:xfrm>
            <a:off x="1568950" y="140625"/>
            <a:ext cx="1731900" cy="24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Threshold = 0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06" name="Google Shape;1006;p46"/>
          <p:cNvSpPr txBox="1"/>
          <p:nvPr/>
        </p:nvSpPr>
        <p:spPr>
          <a:xfrm>
            <a:off x="5730350" y="140625"/>
            <a:ext cx="1731900" cy="24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Threshold = 0.3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07" name="Google Shape;1007;p46"/>
          <p:cNvSpPr txBox="1"/>
          <p:nvPr/>
        </p:nvSpPr>
        <p:spPr>
          <a:xfrm>
            <a:off x="1623525" y="2621350"/>
            <a:ext cx="1731900" cy="24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Threshold = 0.6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08" name="Google Shape;1008;p46"/>
          <p:cNvSpPr txBox="1"/>
          <p:nvPr/>
        </p:nvSpPr>
        <p:spPr>
          <a:xfrm>
            <a:off x="5784925" y="2621350"/>
            <a:ext cx="1731900" cy="24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Threshold = 0.95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47"/>
          <p:cNvSpPr txBox="1"/>
          <p:nvPr/>
        </p:nvSpPr>
        <p:spPr>
          <a:xfrm>
            <a:off x="69900" y="59925"/>
            <a:ext cx="7650300" cy="9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Commands: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AutoNum type="arabicPeriod"/>
            </a:pPr>
            <a:r>
              <a:rPr lang="en">
                <a:solidFill>
                  <a:schemeClr val="lt1"/>
                </a:solidFill>
                <a:highlight>
                  <a:schemeClr val="accent3"/>
                </a:highlight>
                <a:latin typeface="Lato"/>
                <a:ea typeface="Lato"/>
                <a:cs typeface="Lato"/>
                <a:sym typeface="Lato"/>
              </a:rPr>
              <a:t>Draw Alpha-Tested Checkerboard Rectangle (0, 0, 1, 1) &amp; (0, 0, 1, 0) at Depth 0.2</a:t>
            </a:r>
            <a:endParaRPr>
              <a:solidFill>
                <a:schemeClr val="lt1"/>
              </a:solidFill>
              <a:highlight>
                <a:schemeClr val="accent3"/>
              </a:highlight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AutoNum type="arabicPeriod"/>
            </a:pP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Draw Red Rectangle (1, 0, 0, 0.5) at Depth 0.9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14" name="Google Shape;1014;p47"/>
          <p:cNvSpPr/>
          <p:nvPr/>
        </p:nvSpPr>
        <p:spPr>
          <a:xfrm>
            <a:off x="559350" y="1627925"/>
            <a:ext cx="449400" cy="449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15" name="Google Shape;1015;p47"/>
          <p:cNvSpPr/>
          <p:nvPr/>
        </p:nvSpPr>
        <p:spPr>
          <a:xfrm>
            <a:off x="1008750" y="1627925"/>
            <a:ext cx="449400" cy="449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16" name="Google Shape;1016;p47"/>
          <p:cNvSpPr/>
          <p:nvPr/>
        </p:nvSpPr>
        <p:spPr>
          <a:xfrm>
            <a:off x="1458150" y="1627925"/>
            <a:ext cx="449400" cy="449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17" name="Google Shape;1017;p47"/>
          <p:cNvSpPr/>
          <p:nvPr/>
        </p:nvSpPr>
        <p:spPr>
          <a:xfrm>
            <a:off x="1907550" y="1627925"/>
            <a:ext cx="449400" cy="449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18" name="Google Shape;1018;p47"/>
          <p:cNvSpPr/>
          <p:nvPr/>
        </p:nvSpPr>
        <p:spPr>
          <a:xfrm>
            <a:off x="2356950" y="1627925"/>
            <a:ext cx="449400" cy="449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19" name="Google Shape;1019;p47"/>
          <p:cNvSpPr/>
          <p:nvPr/>
        </p:nvSpPr>
        <p:spPr>
          <a:xfrm>
            <a:off x="2806350" y="1627925"/>
            <a:ext cx="449400" cy="449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20" name="Google Shape;1020;p47"/>
          <p:cNvSpPr/>
          <p:nvPr/>
        </p:nvSpPr>
        <p:spPr>
          <a:xfrm>
            <a:off x="3255750" y="1627925"/>
            <a:ext cx="449400" cy="449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21" name="Google Shape;1021;p47"/>
          <p:cNvSpPr/>
          <p:nvPr/>
        </p:nvSpPr>
        <p:spPr>
          <a:xfrm>
            <a:off x="3705150" y="1627925"/>
            <a:ext cx="449400" cy="449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22" name="Google Shape;1022;p47"/>
          <p:cNvSpPr/>
          <p:nvPr/>
        </p:nvSpPr>
        <p:spPr>
          <a:xfrm>
            <a:off x="559350" y="2077325"/>
            <a:ext cx="449400" cy="449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23" name="Google Shape;1023;p47"/>
          <p:cNvSpPr/>
          <p:nvPr/>
        </p:nvSpPr>
        <p:spPr>
          <a:xfrm>
            <a:off x="1008750" y="2077325"/>
            <a:ext cx="449400" cy="449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24" name="Google Shape;1024;p47"/>
          <p:cNvSpPr/>
          <p:nvPr/>
        </p:nvSpPr>
        <p:spPr>
          <a:xfrm>
            <a:off x="1458150" y="2077325"/>
            <a:ext cx="449400" cy="449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25" name="Google Shape;1025;p47"/>
          <p:cNvSpPr/>
          <p:nvPr/>
        </p:nvSpPr>
        <p:spPr>
          <a:xfrm>
            <a:off x="1907550" y="2077325"/>
            <a:ext cx="449400" cy="449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26" name="Google Shape;1026;p47"/>
          <p:cNvSpPr/>
          <p:nvPr/>
        </p:nvSpPr>
        <p:spPr>
          <a:xfrm>
            <a:off x="2356950" y="2077325"/>
            <a:ext cx="449400" cy="449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27" name="Google Shape;1027;p47"/>
          <p:cNvSpPr/>
          <p:nvPr/>
        </p:nvSpPr>
        <p:spPr>
          <a:xfrm>
            <a:off x="2806350" y="2077325"/>
            <a:ext cx="449400" cy="449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28" name="Google Shape;1028;p47"/>
          <p:cNvSpPr/>
          <p:nvPr/>
        </p:nvSpPr>
        <p:spPr>
          <a:xfrm>
            <a:off x="3255750" y="2077325"/>
            <a:ext cx="449400" cy="449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29" name="Google Shape;1029;p47"/>
          <p:cNvSpPr/>
          <p:nvPr/>
        </p:nvSpPr>
        <p:spPr>
          <a:xfrm>
            <a:off x="3705150" y="2077325"/>
            <a:ext cx="449400" cy="449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30" name="Google Shape;1030;p47"/>
          <p:cNvSpPr/>
          <p:nvPr/>
        </p:nvSpPr>
        <p:spPr>
          <a:xfrm>
            <a:off x="559350" y="2526725"/>
            <a:ext cx="449400" cy="449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31" name="Google Shape;1031;p47"/>
          <p:cNvSpPr/>
          <p:nvPr/>
        </p:nvSpPr>
        <p:spPr>
          <a:xfrm>
            <a:off x="1008750" y="2526725"/>
            <a:ext cx="449400" cy="449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32" name="Google Shape;1032;p47"/>
          <p:cNvSpPr/>
          <p:nvPr/>
        </p:nvSpPr>
        <p:spPr>
          <a:xfrm>
            <a:off x="1458150" y="2526725"/>
            <a:ext cx="449400" cy="449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33" name="Google Shape;1033;p47"/>
          <p:cNvSpPr/>
          <p:nvPr/>
        </p:nvSpPr>
        <p:spPr>
          <a:xfrm>
            <a:off x="1907550" y="2526725"/>
            <a:ext cx="449400" cy="449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34" name="Google Shape;1034;p47"/>
          <p:cNvSpPr/>
          <p:nvPr/>
        </p:nvSpPr>
        <p:spPr>
          <a:xfrm>
            <a:off x="2356950" y="2526725"/>
            <a:ext cx="449400" cy="449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35" name="Google Shape;1035;p47"/>
          <p:cNvSpPr/>
          <p:nvPr/>
        </p:nvSpPr>
        <p:spPr>
          <a:xfrm>
            <a:off x="2806350" y="2526725"/>
            <a:ext cx="449400" cy="449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36" name="Google Shape;1036;p47"/>
          <p:cNvSpPr/>
          <p:nvPr/>
        </p:nvSpPr>
        <p:spPr>
          <a:xfrm>
            <a:off x="3255750" y="2526725"/>
            <a:ext cx="449400" cy="449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37" name="Google Shape;1037;p47"/>
          <p:cNvSpPr/>
          <p:nvPr/>
        </p:nvSpPr>
        <p:spPr>
          <a:xfrm>
            <a:off x="3705150" y="2526725"/>
            <a:ext cx="449400" cy="449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38" name="Google Shape;1038;p47"/>
          <p:cNvSpPr/>
          <p:nvPr/>
        </p:nvSpPr>
        <p:spPr>
          <a:xfrm>
            <a:off x="559350" y="2976125"/>
            <a:ext cx="449400" cy="449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39" name="Google Shape;1039;p47"/>
          <p:cNvSpPr/>
          <p:nvPr/>
        </p:nvSpPr>
        <p:spPr>
          <a:xfrm>
            <a:off x="1008750" y="2976125"/>
            <a:ext cx="449400" cy="449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40" name="Google Shape;1040;p47"/>
          <p:cNvSpPr/>
          <p:nvPr/>
        </p:nvSpPr>
        <p:spPr>
          <a:xfrm>
            <a:off x="1458150" y="2976125"/>
            <a:ext cx="449400" cy="449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41" name="Google Shape;1041;p47"/>
          <p:cNvSpPr/>
          <p:nvPr/>
        </p:nvSpPr>
        <p:spPr>
          <a:xfrm>
            <a:off x="1907550" y="2976125"/>
            <a:ext cx="449400" cy="449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42" name="Google Shape;1042;p47"/>
          <p:cNvSpPr/>
          <p:nvPr/>
        </p:nvSpPr>
        <p:spPr>
          <a:xfrm>
            <a:off x="2356950" y="2976125"/>
            <a:ext cx="449400" cy="449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43" name="Google Shape;1043;p47"/>
          <p:cNvSpPr/>
          <p:nvPr/>
        </p:nvSpPr>
        <p:spPr>
          <a:xfrm>
            <a:off x="2806350" y="2976125"/>
            <a:ext cx="449400" cy="449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44" name="Google Shape;1044;p47"/>
          <p:cNvSpPr/>
          <p:nvPr/>
        </p:nvSpPr>
        <p:spPr>
          <a:xfrm>
            <a:off x="3255750" y="2976125"/>
            <a:ext cx="449400" cy="449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45" name="Google Shape;1045;p47"/>
          <p:cNvSpPr/>
          <p:nvPr/>
        </p:nvSpPr>
        <p:spPr>
          <a:xfrm>
            <a:off x="3705150" y="2976125"/>
            <a:ext cx="449400" cy="449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46" name="Google Shape;1046;p47"/>
          <p:cNvSpPr/>
          <p:nvPr/>
        </p:nvSpPr>
        <p:spPr>
          <a:xfrm>
            <a:off x="559350" y="3425525"/>
            <a:ext cx="449400" cy="449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47" name="Google Shape;1047;p47"/>
          <p:cNvSpPr/>
          <p:nvPr/>
        </p:nvSpPr>
        <p:spPr>
          <a:xfrm>
            <a:off x="1008750" y="3425525"/>
            <a:ext cx="449400" cy="449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48" name="Google Shape;1048;p47"/>
          <p:cNvSpPr/>
          <p:nvPr/>
        </p:nvSpPr>
        <p:spPr>
          <a:xfrm>
            <a:off x="1458150" y="3425525"/>
            <a:ext cx="449400" cy="449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49" name="Google Shape;1049;p47"/>
          <p:cNvSpPr/>
          <p:nvPr/>
        </p:nvSpPr>
        <p:spPr>
          <a:xfrm>
            <a:off x="1907550" y="3425525"/>
            <a:ext cx="449400" cy="449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50" name="Google Shape;1050;p47"/>
          <p:cNvSpPr/>
          <p:nvPr/>
        </p:nvSpPr>
        <p:spPr>
          <a:xfrm>
            <a:off x="2356950" y="3425525"/>
            <a:ext cx="449400" cy="449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51" name="Google Shape;1051;p47"/>
          <p:cNvSpPr/>
          <p:nvPr/>
        </p:nvSpPr>
        <p:spPr>
          <a:xfrm>
            <a:off x="2806350" y="3425525"/>
            <a:ext cx="449400" cy="449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52" name="Google Shape;1052;p47"/>
          <p:cNvSpPr/>
          <p:nvPr/>
        </p:nvSpPr>
        <p:spPr>
          <a:xfrm>
            <a:off x="3255750" y="3425525"/>
            <a:ext cx="449400" cy="449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53" name="Google Shape;1053;p47"/>
          <p:cNvSpPr/>
          <p:nvPr/>
        </p:nvSpPr>
        <p:spPr>
          <a:xfrm>
            <a:off x="3705150" y="3425525"/>
            <a:ext cx="449400" cy="449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54" name="Google Shape;1054;p47"/>
          <p:cNvSpPr/>
          <p:nvPr/>
        </p:nvSpPr>
        <p:spPr>
          <a:xfrm>
            <a:off x="559350" y="3874925"/>
            <a:ext cx="449400" cy="449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55" name="Google Shape;1055;p47"/>
          <p:cNvSpPr/>
          <p:nvPr/>
        </p:nvSpPr>
        <p:spPr>
          <a:xfrm>
            <a:off x="1008750" y="3874925"/>
            <a:ext cx="449400" cy="449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56" name="Google Shape;1056;p47"/>
          <p:cNvSpPr/>
          <p:nvPr/>
        </p:nvSpPr>
        <p:spPr>
          <a:xfrm>
            <a:off x="1458150" y="3874925"/>
            <a:ext cx="449400" cy="449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57" name="Google Shape;1057;p47"/>
          <p:cNvSpPr/>
          <p:nvPr/>
        </p:nvSpPr>
        <p:spPr>
          <a:xfrm>
            <a:off x="1907550" y="3874925"/>
            <a:ext cx="449400" cy="449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58" name="Google Shape;1058;p47"/>
          <p:cNvSpPr/>
          <p:nvPr/>
        </p:nvSpPr>
        <p:spPr>
          <a:xfrm>
            <a:off x="2356950" y="3874925"/>
            <a:ext cx="449400" cy="449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59" name="Google Shape;1059;p47"/>
          <p:cNvSpPr/>
          <p:nvPr/>
        </p:nvSpPr>
        <p:spPr>
          <a:xfrm>
            <a:off x="2806350" y="3874925"/>
            <a:ext cx="449400" cy="449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60" name="Google Shape;1060;p47"/>
          <p:cNvSpPr/>
          <p:nvPr/>
        </p:nvSpPr>
        <p:spPr>
          <a:xfrm>
            <a:off x="3255750" y="3874925"/>
            <a:ext cx="449400" cy="449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61" name="Google Shape;1061;p47"/>
          <p:cNvSpPr/>
          <p:nvPr/>
        </p:nvSpPr>
        <p:spPr>
          <a:xfrm>
            <a:off x="3705150" y="3874925"/>
            <a:ext cx="449400" cy="449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62" name="Google Shape;1062;p47"/>
          <p:cNvSpPr/>
          <p:nvPr/>
        </p:nvSpPr>
        <p:spPr>
          <a:xfrm>
            <a:off x="5126150" y="1627925"/>
            <a:ext cx="449400" cy="4494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63" name="Google Shape;1063;p47"/>
          <p:cNvSpPr/>
          <p:nvPr/>
        </p:nvSpPr>
        <p:spPr>
          <a:xfrm>
            <a:off x="5575550" y="1627925"/>
            <a:ext cx="449400" cy="4494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64" name="Google Shape;1064;p47"/>
          <p:cNvSpPr/>
          <p:nvPr/>
        </p:nvSpPr>
        <p:spPr>
          <a:xfrm>
            <a:off x="6024950" y="1627925"/>
            <a:ext cx="449400" cy="4494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65" name="Google Shape;1065;p47"/>
          <p:cNvSpPr/>
          <p:nvPr/>
        </p:nvSpPr>
        <p:spPr>
          <a:xfrm>
            <a:off x="6474350" y="1627925"/>
            <a:ext cx="449400" cy="4494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66" name="Google Shape;1066;p47"/>
          <p:cNvSpPr/>
          <p:nvPr/>
        </p:nvSpPr>
        <p:spPr>
          <a:xfrm>
            <a:off x="6923750" y="1627925"/>
            <a:ext cx="449400" cy="4494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67" name="Google Shape;1067;p47"/>
          <p:cNvSpPr/>
          <p:nvPr/>
        </p:nvSpPr>
        <p:spPr>
          <a:xfrm>
            <a:off x="7373150" y="1627925"/>
            <a:ext cx="449400" cy="4494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68" name="Google Shape;1068;p47"/>
          <p:cNvSpPr/>
          <p:nvPr/>
        </p:nvSpPr>
        <p:spPr>
          <a:xfrm>
            <a:off x="7822550" y="1627925"/>
            <a:ext cx="449400" cy="4494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69" name="Google Shape;1069;p47"/>
          <p:cNvSpPr/>
          <p:nvPr/>
        </p:nvSpPr>
        <p:spPr>
          <a:xfrm>
            <a:off x="8271950" y="1627925"/>
            <a:ext cx="449400" cy="4494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70" name="Google Shape;1070;p47"/>
          <p:cNvSpPr/>
          <p:nvPr/>
        </p:nvSpPr>
        <p:spPr>
          <a:xfrm>
            <a:off x="5126150" y="2077325"/>
            <a:ext cx="449400" cy="4494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71" name="Google Shape;1071;p47"/>
          <p:cNvSpPr/>
          <p:nvPr/>
        </p:nvSpPr>
        <p:spPr>
          <a:xfrm>
            <a:off x="5575550" y="2077325"/>
            <a:ext cx="449400" cy="4494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72" name="Google Shape;1072;p47"/>
          <p:cNvSpPr/>
          <p:nvPr/>
        </p:nvSpPr>
        <p:spPr>
          <a:xfrm>
            <a:off x="6024950" y="2077325"/>
            <a:ext cx="449400" cy="4494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73" name="Google Shape;1073;p47"/>
          <p:cNvSpPr/>
          <p:nvPr/>
        </p:nvSpPr>
        <p:spPr>
          <a:xfrm>
            <a:off x="6474350" y="2077325"/>
            <a:ext cx="449400" cy="4494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74" name="Google Shape;1074;p47"/>
          <p:cNvSpPr/>
          <p:nvPr/>
        </p:nvSpPr>
        <p:spPr>
          <a:xfrm>
            <a:off x="6923750" y="2077325"/>
            <a:ext cx="449400" cy="4494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75" name="Google Shape;1075;p47"/>
          <p:cNvSpPr/>
          <p:nvPr/>
        </p:nvSpPr>
        <p:spPr>
          <a:xfrm>
            <a:off x="7373150" y="2077325"/>
            <a:ext cx="449400" cy="4494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76" name="Google Shape;1076;p47"/>
          <p:cNvSpPr/>
          <p:nvPr/>
        </p:nvSpPr>
        <p:spPr>
          <a:xfrm>
            <a:off x="7822550" y="2077325"/>
            <a:ext cx="449400" cy="4494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77" name="Google Shape;1077;p47"/>
          <p:cNvSpPr/>
          <p:nvPr/>
        </p:nvSpPr>
        <p:spPr>
          <a:xfrm>
            <a:off x="8271950" y="2077325"/>
            <a:ext cx="449400" cy="4494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78" name="Google Shape;1078;p47"/>
          <p:cNvSpPr/>
          <p:nvPr/>
        </p:nvSpPr>
        <p:spPr>
          <a:xfrm>
            <a:off x="5126150" y="2526725"/>
            <a:ext cx="449400" cy="4494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79" name="Google Shape;1079;p47"/>
          <p:cNvSpPr/>
          <p:nvPr/>
        </p:nvSpPr>
        <p:spPr>
          <a:xfrm>
            <a:off x="5575550" y="2526725"/>
            <a:ext cx="449400" cy="4494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80" name="Google Shape;1080;p47"/>
          <p:cNvSpPr/>
          <p:nvPr/>
        </p:nvSpPr>
        <p:spPr>
          <a:xfrm>
            <a:off x="6024950" y="2526725"/>
            <a:ext cx="449400" cy="4494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81" name="Google Shape;1081;p47"/>
          <p:cNvSpPr/>
          <p:nvPr/>
        </p:nvSpPr>
        <p:spPr>
          <a:xfrm>
            <a:off x="6474350" y="2526725"/>
            <a:ext cx="449400" cy="4494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82" name="Google Shape;1082;p47"/>
          <p:cNvSpPr/>
          <p:nvPr/>
        </p:nvSpPr>
        <p:spPr>
          <a:xfrm>
            <a:off x="6923750" y="2526725"/>
            <a:ext cx="449400" cy="4494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83" name="Google Shape;1083;p47"/>
          <p:cNvSpPr/>
          <p:nvPr/>
        </p:nvSpPr>
        <p:spPr>
          <a:xfrm>
            <a:off x="7373150" y="2526725"/>
            <a:ext cx="449400" cy="4494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84" name="Google Shape;1084;p47"/>
          <p:cNvSpPr/>
          <p:nvPr/>
        </p:nvSpPr>
        <p:spPr>
          <a:xfrm>
            <a:off x="7822550" y="2526725"/>
            <a:ext cx="449400" cy="4494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85" name="Google Shape;1085;p47"/>
          <p:cNvSpPr/>
          <p:nvPr/>
        </p:nvSpPr>
        <p:spPr>
          <a:xfrm>
            <a:off x="8271950" y="2526725"/>
            <a:ext cx="449400" cy="4494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86" name="Google Shape;1086;p47"/>
          <p:cNvSpPr/>
          <p:nvPr/>
        </p:nvSpPr>
        <p:spPr>
          <a:xfrm>
            <a:off x="5126150" y="2976125"/>
            <a:ext cx="449400" cy="4494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87" name="Google Shape;1087;p47"/>
          <p:cNvSpPr/>
          <p:nvPr/>
        </p:nvSpPr>
        <p:spPr>
          <a:xfrm>
            <a:off x="5575550" y="2976125"/>
            <a:ext cx="449400" cy="4494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88" name="Google Shape;1088;p47"/>
          <p:cNvSpPr/>
          <p:nvPr/>
        </p:nvSpPr>
        <p:spPr>
          <a:xfrm>
            <a:off x="6024950" y="2976125"/>
            <a:ext cx="449400" cy="4494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89" name="Google Shape;1089;p47"/>
          <p:cNvSpPr/>
          <p:nvPr/>
        </p:nvSpPr>
        <p:spPr>
          <a:xfrm>
            <a:off x="6474350" y="2976125"/>
            <a:ext cx="449400" cy="4494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90" name="Google Shape;1090;p47"/>
          <p:cNvSpPr/>
          <p:nvPr/>
        </p:nvSpPr>
        <p:spPr>
          <a:xfrm>
            <a:off x="6923750" y="2976125"/>
            <a:ext cx="449400" cy="4494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91" name="Google Shape;1091;p47"/>
          <p:cNvSpPr/>
          <p:nvPr/>
        </p:nvSpPr>
        <p:spPr>
          <a:xfrm>
            <a:off x="7373150" y="2976125"/>
            <a:ext cx="449400" cy="4494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92" name="Google Shape;1092;p47"/>
          <p:cNvSpPr/>
          <p:nvPr/>
        </p:nvSpPr>
        <p:spPr>
          <a:xfrm>
            <a:off x="7822550" y="2976125"/>
            <a:ext cx="449400" cy="4494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93" name="Google Shape;1093;p47"/>
          <p:cNvSpPr/>
          <p:nvPr/>
        </p:nvSpPr>
        <p:spPr>
          <a:xfrm>
            <a:off x="8271950" y="2976125"/>
            <a:ext cx="449400" cy="4494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94" name="Google Shape;1094;p47"/>
          <p:cNvSpPr/>
          <p:nvPr/>
        </p:nvSpPr>
        <p:spPr>
          <a:xfrm>
            <a:off x="5126150" y="3425525"/>
            <a:ext cx="449400" cy="4494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95" name="Google Shape;1095;p47"/>
          <p:cNvSpPr/>
          <p:nvPr/>
        </p:nvSpPr>
        <p:spPr>
          <a:xfrm>
            <a:off x="5575550" y="3425525"/>
            <a:ext cx="449400" cy="4494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96" name="Google Shape;1096;p47"/>
          <p:cNvSpPr/>
          <p:nvPr/>
        </p:nvSpPr>
        <p:spPr>
          <a:xfrm>
            <a:off x="6024950" y="3425525"/>
            <a:ext cx="449400" cy="4494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97" name="Google Shape;1097;p47"/>
          <p:cNvSpPr/>
          <p:nvPr/>
        </p:nvSpPr>
        <p:spPr>
          <a:xfrm>
            <a:off x="6474350" y="3425525"/>
            <a:ext cx="449400" cy="4494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98" name="Google Shape;1098;p47"/>
          <p:cNvSpPr/>
          <p:nvPr/>
        </p:nvSpPr>
        <p:spPr>
          <a:xfrm>
            <a:off x="6923750" y="3425525"/>
            <a:ext cx="449400" cy="4494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99" name="Google Shape;1099;p47"/>
          <p:cNvSpPr/>
          <p:nvPr/>
        </p:nvSpPr>
        <p:spPr>
          <a:xfrm>
            <a:off x="7373150" y="3425525"/>
            <a:ext cx="449400" cy="4494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00" name="Google Shape;1100;p47"/>
          <p:cNvSpPr/>
          <p:nvPr/>
        </p:nvSpPr>
        <p:spPr>
          <a:xfrm>
            <a:off x="7822550" y="3425525"/>
            <a:ext cx="449400" cy="4494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01" name="Google Shape;1101;p47"/>
          <p:cNvSpPr/>
          <p:nvPr/>
        </p:nvSpPr>
        <p:spPr>
          <a:xfrm>
            <a:off x="8271950" y="3425525"/>
            <a:ext cx="449400" cy="4494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02" name="Google Shape;1102;p47"/>
          <p:cNvSpPr/>
          <p:nvPr/>
        </p:nvSpPr>
        <p:spPr>
          <a:xfrm>
            <a:off x="5126150" y="3874925"/>
            <a:ext cx="449400" cy="4494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03" name="Google Shape;1103;p47"/>
          <p:cNvSpPr/>
          <p:nvPr/>
        </p:nvSpPr>
        <p:spPr>
          <a:xfrm>
            <a:off x="5575550" y="3874925"/>
            <a:ext cx="449400" cy="4494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04" name="Google Shape;1104;p47"/>
          <p:cNvSpPr/>
          <p:nvPr/>
        </p:nvSpPr>
        <p:spPr>
          <a:xfrm>
            <a:off x="6024950" y="3874925"/>
            <a:ext cx="449400" cy="4494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05" name="Google Shape;1105;p47"/>
          <p:cNvSpPr/>
          <p:nvPr/>
        </p:nvSpPr>
        <p:spPr>
          <a:xfrm>
            <a:off x="6474350" y="3874925"/>
            <a:ext cx="449400" cy="4494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06" name="Google Shape;1106;p47"/>
          <p:cNvSpPr/>
          <p:nvPr/>
        </p:nvSpPr>
        <p:spPr>
          <a:xfrm>
            <a:off x="6923750" y="3874925"/>
            <a:ext cx="449400" cy="4494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07" name="Google Shape;1107;p47"/>
          <p:cNvSpPr/>
          <p:nvPr/>
        </p:nvSpPr>
        <p:spPr>
          <a:xfrm>
            <a:off x="7373150" y="3874925"/>
            <a:ext cx="449400" cy="4494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08" name="Google Shape;1108;p47"/>
          <p:cNvSpPr/>
          <p:nvPr/>
        </p:nvSpPr>
        <p:spPr>
          <a:xfrm>
            <a:off x="7822550" y="3874925"/>
            <a:ext cx="449400" cy="4494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09" name="Google Shape;1109;p47"/>
          <p:cNvSpPr/>
          <p:nvPr/>
        </p:nvSpPr>
        <p:spPr>
          <a:xfrm>
            <a:off x="8271950" y="3874925"/>
            <a:ext cx="449400" cy="4494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10" name="Google Shape;1110;p47"/>
          <p:cNvSpPr txBox="1"/>
          <p:nvPr/>
        </p:nvSpPr>
        <p:spPr>
          <a:xfrm>
            <a:off x="6024950" y="4381025"/>
            <a:ext cx="1797600" cy="375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Color Buffer</a:t>
            </a:r>
            <a:endParaRPr b="1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11" name="Google Shape;1111;p47"/>
          <p:cNvSpPr txBox="1"/>
          <p:nvPr/>
        </p:nvSpPr>
        <p:spPr>
          <a:xfrm>
            <a:off x="1458150" y="4381025"/>
            <a:ext cx="1797600" cy="375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Depth Buffer</a:t>
            </a:r>
            <a:endParaRPr b="1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12" name="Google Shape;1112;p47"/>
          <p:cNvSpPr/>
          <p:nvPr/>
        </p:nvSpPr>
        <p:spPr>
          <a:xfrm>
            <a:off x="1008750" y="2077325"/>
            <a:ext cx="2696400" cy="17976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3" name="Google Shape;1113;p47"/>
          <p:cNvSpPr/>
          <p:nvPr/>
        </p:nvSpPr>
        <p:spPr>
          <a:xfrm>
            <a:off x="5575550" y="2077325"/>
            <a:ext cx="2696400" cy="17976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7" name="Shape 1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" name="Google Shape;1118;p48"/>
          <p:cNvSpPr txBox="1"/>
          <p:nvPr/>
        </p:nvSpPr>
        <p:spPr>
          <a:xfrm>
            <a:off x="69900" y="59925"/>
            <a:ext cx="7650300" cy="9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Commands: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AutoNum type="arabicPeriod"/>
            </a:pP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Draw Alpha-Tested Checkerboard Rectangle (0, 0, 1, 1) &amp; (0, 0, 1, 0) at Depth 0.2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AutoNum type="arabicPeriod"/>
            </a:pPr>
            <a:r>
              <a:rPr lang="en">
                <a:solidFill>
                  <a:schemeClr val="lt1"/>
                </a:solidFill>
                <a:highlight>
                  <a:schemeClr val="accent3"/>
                </a:highlight>
                <a:latin typeface="Lato"/>
                <a:ea typeface="Lato"/>
                <a:cs typeface="Lato"/>
                <a:sym typeface="Lato"/>
              </a:rPr>
              <a:t>Draw Red Rectangle (1, 0, 0, 0.5) at Depth 0.5</a:t>
            </a:r>
            <a:endParaRPr>
              <a:solidFill>
                <a:schemeClr val="lt1"/>
              </a:solidFill>
              <a:highlight>
                <a:schemeClr val="accent3"/>
              </a:highlight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19" name="Google Shape;1119;p48"/>
          <p:cNvSpPr/>
          <p:nvPr/>
        </p:nvSpPr>
        <p:spPr>
          <a:xfrm>
            <a:off x="559350" y="1627925"/>
            <a:ext cx="449400" cy="449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20" name="Google Shape;1120;p48"/>
          <p:cNvSpPr/>
          <p:nvPr/>
        </p:nvSpPr>
        <p:spPr>
          <a:xfrm>
            <a:off x="1008750" y="1627925"/>
            <a:ext cx="449400" cy="449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21" name="Google Shape;1121;p48"/>
          <p:cNvSpPr/>
          <p:nvPr/>
        </p:nvSpPr>
        <p:spPr>
          <a:xfrm>
            <a:off x="1458150" y="1627925"/>
            <a:ext cx="449400" cy="449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22" name="Google Shape;1122;p48"/>
          <p:cNvSpPr/>
          <p:nvPr/>
        </p:nvSpPr>
        <p:spPr>
          <a:xfrm>
            <a:off x="1907550" y="1627925"/>
            <a:ext cx="449400" cy="449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23" name="Google Shape;1123;p48"/>
          <p:cNvSpPr/>
          <p:nvPr/>
        </p:nvSpPr>
        <p:spPr>
          <a:xfrm>
            <a:off x="2356950" y="1627925"/>
            <a:ext cx="449400" cy="449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24" name="Google Shape;1124;p48"/>
          <p:cNvSpPr/>
          <p:nvPr/>
        </p:nvSpPr>
        <p:spPr>
          <a:xfrm>
            <a:off x="2806350" y="1627925"/>
            <a:ext cx="449400" cy="449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25" name="Google Shape;1125;p48"/>
          <p:cNvSpPr/>
          <p:nvPr/>
        </p:nvSpPr>
        <p:spPr>
          <a:xfrm>
            <a:off x="3255750" y="1627925"/>
            <a:ext cx="449400" cy="449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26" name="Google Shape;1126;p48"/>
          <p:cNvSpPr/>
          <p:nvPr/>
        </p:nvSpPr>
        <p:spPr>
          <a:xfrm>
            <a:off x="3705150" y="1627925"/>
            <a:ext cx="449400" cy="449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27" name="Google Shape;1127;p48"/>
          <p:cNvSpPr/>
          <p:nvPr/>
        </p:nvSpPr>
        <p:spPr>
          <a:xfrm>
            <a:off x="559350" y="2077325"/>
            <a:ext cx="449400" cy="449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28" name="Google Shape;1128;p48"/>
          <p:cNvSpPr/>
          <p:nvPr/>
        </p:nvSpPr>
        <p:spPr>
          <a:xfrm>
            <a:off x="1008750" y="2077325"/>
            <a:ext cx="449400" cy="4494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b="1" lang="en"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.2</a:t>
            </a:r>
            <a:endParaRPr b="1" sz="10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29" name="Google Shape;1129;p48"/>
          <p:cNvSpPr/>
          <p:nvPr/>
        </p:nvSpPr>
        <p:spPr>
          <a:xfrm>
            <a:off x="1458150" y="2077325"/>
            <a:ext cx="449400" cy="449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30" name="Google Shape;1130;p48"/>
          <p:cNvSpPr/>
          <p:nvPr/>
        </p:nvSpPr>
        <p:spPr>
          <a:xfrm>
            <a:off x="1907550" y="2077325"/>
            <a:ext cx="449400" cy="4494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b="1" sz="10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31" name="Google Shape;1131;p48"/>
          <p:cNvSpPr/>
          <p:nvPr/>
        </p:nvSpPr>
        <p:spPr>
          <a:xfrm>
            <a:off x="2356950" y="2077325"/>
            <a:ext cx="449400" cy="449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32" name="Google Shape;1132;p48"/>
          <p:cNvSpPr/>
          <p:nvPr/>
        </p:nvSpPr>
        <p:spPr>
          <a:xfrm>
            <a:off x="2806350" y="2077325"/>
            <a:ext cx="449400" cy="4494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b="1" sz="10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33" name="Google Shape;1133;p48"/>
          <p:cNvSpPr/>
          <p:nvPr/>
        </p:nvSpPr>
        <p:spPr>
          <a:xfrm>
            <a:off x="3255750" y="2077325"/>
            <a:ext cx="449400" cy="449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34" name="Google Shape;1134;p48"/>
          <p:cNvSpPr/>
          <p:nvPr/>
        </p:nvSpPr>
        <p:spPr>
          <a:xfrm>
            <a:off x="3705150" y="2077325"/>
            <a:ext cx="449400" cy="449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35" name="Google Shape;1135;p48"/>
          <p:cNvSpPr/>
          <p:nvPr/>
        </p:nvSpPr>
        <p:spPr>
          <a:xfrm>
            <a:off x="559350" y="2526725"/>
            <a:ext cx="449400" cy="449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36" name="Google Shape;1136;p48"/>
          <p:cNvSpPr/>
          <p:nvPr/>
        </p:nvSpPr>
        <p:spPr>
          <a:xfrm>
            <a:off x="1008750" y="2526725"/>
            <a:ext cx="449400" cy="449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37" name="Google Shape;1137;p48"/>
          <p:cNvSpPr/>
          <p:nvPr/>
        </p:nvSpPr>
        <p:spPr>
          <a:xfrm>
            <a:off x="1458150" y="2526725"/>
            <a:ext cx="449400" cy="4494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b="1" sz="10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38" name="Google Shape;1138;p48"/>
          <p:cNvSpPr/>
          <p:nvPr/>
        </p:nvSpPr>
        <p:spPr>
          <a:xfrm>
            <a:off x="1907550" y="2526725"/>
            <a:ext cx="449400" cy="449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39" name="Google Shape;1139;p48"/>
          <p:cNvSpPr/>
          <p:nvPr/>
        </p:nvSpPr>
        <p:spPr>
          <a:xfrm>
            <a:off x="2356950" y="2526725"/>
            <a:ext cx="449400" cy="4494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b="1" sz="10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40" name="Google Shape;1140;p48"/>
          <p:cNvSpPr/>
          <p:nvPr/>
        </p:nvSpPr>
        <p:spPr>
          <a:xfrm>
            <a:off x="2806350" y="2526725"/>
            <a:ext cx="449400" cy="449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41" name="Google Shape;1141;p48"/>
          <p:cNvSpPr/>
          <p:nvPr/>
        </p:nvSpPr>
        <p:spPr>
          <a:xfrm>
            <a:off x="3255750" y="2526725"/>
            <a:ext cx="449400" cy="4494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b="1" sz="10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42" name="Google Shape;1142;p48"/>
          <p:cNvSpPr/>
          <p:nvPr/>
        </p:nvSpPr>
        <p:spPr>
          <a:xfrm>
            <a:off x="3705150" y="2526725"/>
            <a:ext cx="449400" cy="449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43" name="Google Shape;1143;p48"/>
          <p:cNvSpPr/>
          <p:nvPr/>
        </p:nvSpPr>
        <p:spPr>
          <a:xfrm>
            <a:off x="559350" y="2976125"/>
            <a:ext cx="449400" cy="449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44" name="Google Shape;1144;p48"/>
          <p:cNvSpPr/>
          <p:nvPr/>
        </p:nvSpPr>
        <p:spPr>
          <a:xfrm>
            <a:off x="1008750" y="2976125"/>
            <a:ext cx="449400" cy="4494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b="1" sz="10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45" name="Google Shape;1145;p48"/>
          <p:cNvSpPr/>
          <p:nvPr/>
        </p:nvSpPr>
        <p:spPr>
          <a:xfrm>
            <a:off x="1458150" y="2976125"/>
            <a:ext cx="449400" cy="449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46" name="Google Shape;1146;p48"/>
          <p:cNvSpPr/>
          <p:nvPr/>
        </p:nvSpPr>
        <p:spPr>
          <a:xfrm>
            <a:off x="1907550" y="2976125"/>
            <a:ext cx="449400" cy="4494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b="1" sz="10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47" name="Google Shape;1147;p48"/>
          <p:cNvSpPr/>
          <p:nvPr/>
        </p:nvSpPr>
        <p:spPr>
          <a:xfrm>
            <a:off x="2356950" y="2976125"/>
            <a:ext cx="449400" cy="449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48" name="Google Shape;1148;p48"/>
          <p:cNvSpPr/>
          <p:nvPr/>
        </p:nvSpPr>
        <p:spPr>
          <a:xfrm>
            <a:off x="2806350" y="2976125"/>
            <a:ext cx="449400" cy="4494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b="1" sz="10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49" name="Google Shape;1149;p48"/>
          <p:cNvSpPr/>
          <p:nvPr/>
        </p:nvSpPr>
        <p:spPr>
          <a:xfrm>
            <a:off x="3255750" y="2976125"/>
            <a:ext cx="449400" cy="449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50" name="Google Shape;1150;p48"/>
          <p:cNvSpPr/>
          <p:nvPr/>
        </p:nvSpPr>
        <p:spPr>
          <a:xfrm>
            <a:off x="3705150" y="2976125"/>
            <a:ext cx="449400" cy="449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51" name="Google Shape;1151;p48"/>
          <p:cNvSpPr/>
          <p:nvPr/>
        </p:nvSpPr>
        <p:spPr>
          <a:xfrm>
            <a:off x="559350" y="3425525"/>
            <a:ext cx="449400" cy="449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52" name="Google Shape;1152;p48"/>
          <p:cNvSpPr/>
          <p:nvPr/>
        </p:nvSpPr>
        <p:spPr>
          <a:xfrm>
            <a:off x="1008750" y="3425525"/>
            <a:ext cx="449400" cy="449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53" name="Google Shape;1153;p48"/>
          <p:cNvSpPr/>
          <p:nvPr/>
        </p:nvSpPr>
        <p:spPr>
          <a:xfrm>
            <a:off x="1458150" y="3425525"/>
            <a:ext cx="449400" cy="4494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b="1" sz="10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54" name="Google Shape;1154;p48"/>
          <p:cNvSpPr/>
          <p:nvPr/>
        </p:nvSpPr>
        <p:spPr>
          <a:xfrm>
            <a:off x="1907550" y="3425525"/>
            <a:ext cx="449400" cy="449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55" name="Google Shape;1155;p48"/>
          <p:cNvSpPr/>
          <p:nvPr/>
        </p:nvSpPr>
        <p:spPr>
          <a:xfrm>
            <a:off x="2356950" y="3425525"/>
            <a:ext cx="449400" cy="4494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b="1" sz="10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56" name="Google Shape;1156;p48"/>
          <p:cNvSpPr/>
          <p:nvPr/>
        </p:nvSpPr>
        <p:spPr>
          <a:xfrm>
            <a:off x="2806350" y="3425525"/>
            <a:ext cx="449400" cy="449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57" name="Google Shape;1157;p48"/>
          <p:cNvSpPr/>
          <p:nvPr/>
        </p:nvSpPr>
        <p:spPr>
          <a:xfrm>
            <a:off x="3255750" y="3425525"/>
            <a:ext cx="449400" cy="4494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b="1" sz="10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58" name="Google Shape;1158;p48"/>
          <p:cNvSpPr/>
          <p:nvPr/>
        </p:nvSpPr>
        <p:spPr>
          <a:xfrm>
            <a:off x="3705150" y="3425525"/>
            <a:ext cx="449400" cy="449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59" name="Google Shape;1159;p48"/>
          <p:cNvSpPr/>
          <p:nvPr/>
        </p:nvSpPr>
        <p:spPr>
          <a:xfrm>
            <a:off x="559350" y="3874925"/>
            <a:ext cx="449400" cy="449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60" name="Google Shape;1160;p48"/>
          <p:cNvSpPr/>
          <p:nvPr/>
        </p:nvSpPr>
        <p:spPr>
          <a:xfrm>
            <a:off x="1008750" y="3874925"/>
            <a:ext cx="449400" cy="449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61" name="Google Shape;1161;p48"/>
          <p:cNvSpPr/>
          <p:nvPr/>
        </p:nvSpPr>
        <p:spPr>
          <a:xfrm>
            <a:off x="1458150" y="3874925"/>
            <a:ext cx="449400" cy="449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62" name="Google Shape;1162;p48"/>
          <p:cNvSpPr/>
          <p:nvPr/>
        </p:nvSpPr>
        <p:spPr>
          <a:xfrm>
            <a:off x="1907550" y="3874925"/>
            <a:ext cx="449400" cy="449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63" name="Google Shape;1163;p48"/>
          <p:cNvSpPr/>
          <p:nvPr/>
        </p:nvSpPr>
        <p:spPr>
          <a:xfrm>
            <a:off x="2356950" y="3874925"/>
            <a:ext cx="449400" cy="449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64" name="Google Shape;1164;p48"/>
          <p:cNvSpPr/>
          <p:nvPr/>
        </p:nvSpPr>
        <p:spPr>
          <a:xfrm>
            <a:off x="2806350" y="3874925"/>
            <a:ext cx="449400" cy="449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65" name="Google Shape;1165;p48"/>
          <p:cNvSpPr/>
          <p:nvPr/>
        </p:nvSpPr>
        <p:spPr>
          <a:xfrm>
            <a:off x="3255750" y="3874925"/>
            <a:ext cx="449400" cy="449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66" name="Google Shape;1166;p48"/>
          <p:cNvSpPr/>
          <p:nvPr/>
        </p:nvSpPr>
        <p:spPr>
          <a:xfrm>
            <a:off x="3705150" y="3874925"/>
            <a:ext cx="449400" cy="449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67" name="Google Shape;1167;p48"/>
          <p:cNvSpPr/>
          <p:nvPr/>
        </p:nvSpPr>
        <p:spPr>
          <a:xfrm>
            <a:off x="5126150" y="1627925"/>
            <a:ext cx="449400" cy="4494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68" name="Google Shape;1168;p48"/>
          <p:cNvSpPr/>
          <p:nvPr/>
        </p:nvSpPr>
        <p:spPr>
          <a:xfrm>
            <a:off x="5575550" y="1627925"/>
            <a:ext cx="449400" cy="4494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69" name="Google Shape;1169;p48"/>
          <p:cNvSpPr/>
          <p:nvPr/>
        </p:nvSpPr>
        <p:spPr>
          <a:xfrm>
            <a:off x="6024950" y="1627925"/>
            <a:ext cx="449400" cy="4494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70" name="Google Shape;1170;p48"/>
          <p:cNvSpPr/>
          <p:nvPr/>
        </p:nvSpPr>
        <p:spPr>
          <a:xfrm>
            <a:off x="6474350" y="1627925"/>
            <a:ext cx="449400" cy="4494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71" name="Google Shape;1171;p48"/>
          <p:cNvSpPr/>
          <p:nvPr/>
        </p:nvSpPr>
        <p:spPr>
          <a:xfrm>
            <a:off x="6923750" y="1627925"/>
            <a:ext cx="449400" cy="4494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72" name="Google Shape;1172;p48"/>
          <p:cNvSpPr/>
          <p:nvPr/>
        </p:nvSpPr>
        <p:spPr>
          <a:xfrm>
            <a:off x="7373150" y="1627925"/>
            <a:ext cx="449400" cy="4494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73" name="Google Shape;1173;p48"/>
          <p:cNvSpPr/>
          <p:nvPr/>
        </p:nvSpPr>
        <p:spPr>
          <a:xfrm>
            <a:off x="7822550" y="1627925"/>
            <a:ext cx="449400" cy="4494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74" name="Google Shape;1174;p48"/>
          <p:cNvSpPr/>
          <p:nvPr/>
        </p:nvSpPr>
        <p:spPr>
          <a:xfrm>
            <a:off x="8271950" y="1627925"/>
            <a:ext cx="449400" cy="4494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75" name="Google Shape;1175;p48"/>
          <p:cNvSpPr/>
          <p:nvPr/>
        </p:nvSpPr>
        <p:spPr>
          <a:xfrm>
            <a:off x="5126150" y="2077325"/>
            <a:ext cx="449400" cy="4494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76" name="Google Shape;1176;p48"/>
          <p:cNvSpPr/>
          <p:nvPr/>
        </p:nvSpPr>
        <p:spPr>
          <a:xfrm>
            <a:off x="5575550" y="2077325"/>
            <a:ext cx="449400" cy="449400"/>
          </a:xfrm>
          <a:prstGeom prst="rect">
            <a:avLst/>
          </a:prstGeom>
          <a:solidFill>
            <a:srgbClr val="0000FF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77" name="Google Shape;1177;p48"/>
          <p:cNvSpPr/>
          <p:nvPr/>
        </p:nvSpPr>
        <p:spPr>
          <a:xfrm>
            <a:off x="6024950" y="2077325"/>
            <a:ext cx="449400" cy="4494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78" name="Google Shape;1178;p48"/>
          <p:cNvSpPr/>
          <p:nvPr/>
        </p:nvSpPr>
        <p:spPr>
          <a:xfrm>
            <a:off x="6474350" y="2077325"/>
            <a:ext cx="449400" cy="449400"/>
          </a:xfrm>
          <a:prstGeom prst="rect">
            <a:avLst/>
          </a:prstGeom>
          <a:solidFill>
            <a:srgbClr val="0000FF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79" name="Google Shape;1179;p48"/>
          <p:cNvSpPr/>
          <p:nvPr/>
        </p:nvSpPr>
        <p:spPr>
          <a:xfrm>
            <a:off x="6923750" y="2077325"/>
            <a:ext cx="449400" cy="4494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80" name="Google Shape;1180;p48"/>
          <p:cNvSpPr/>
          <p:nvPr/>
        </p:nvSpPr>
        <p:spPr>
          <a:xfrm>
            <a:off x="7373150" y="2077325"/>
            <a:ext cx="449400" cy="449400"/>
          </a:xfrm>
          <a:prstGeom prst="rect">
            <a:avLst/>
          </a:prstGeom>
          <a:solidFill>
            <a:srgbClr val="0000FF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81" name="Google Shape;1181;p48"/>
          <p:cNvSpPr/>
          <p:nvPr/>
        </p:nvSpPr>
        <p:spPr>
          <a:xfrm>
            <a:off x="7822550" y="2077325"/>
            <a:ext cx="449400" cy="4494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82" name="Google Shape;1182;p48"/>
          <p:cNvSpPr/>
          <p:nvPr/>
        </p:nvSpPr>
        <p:spPr>
          <a:xfrm>
            <a:off x="8271950" y="2077325"/>
            <a:ext cx="449400" cy="4494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83" name="Google Shape;1183;p48"/>
          <p:cNvSpPr/>
          <p:nvPr/>
        </p:nvSpPr>
        <p:spPr>
          <a:xfrm>
            <a:off x="5126150" y="2526725"/>
            <a:ext cx="449400" cy="4494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84" name="Google Shape;1184;p48"/>
          <p:cNvSpPr/>
          <p:nvPr/>
        </p:nvSpPr>
        <p:spPr>
          <a:xfrm>
            <a:off x="5575550" y="2526725"/>
            <a:ext cx="449400" cy="4494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85" name="Google Shape;1185;p48"/>
          <p:cNvSpPr/>
          <p:nvPr/>
        </p:nvSpPr>
        <p:spPr>
          <a:xfrm>
            <a:off x="6024950" y="2526725"/>
            <a:ext cx="449400" cy="449400"/>
          </a:xfrm>
          <a:prstGeom prst="rect">
            <a:avLst/>
          </a:prstGeom>
          <a:solidFill>
            <a:srgbClr val="0000FF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86" name="Google Shape;1186;p48"/>
          <p:cNvSpPr/>
          <p:nvPr/>
        </p:nvSpPr>
        <p:spPr>
          <a:xfrm>
            <a:off x="6474350" y="2526725"/>
            <a:ext cx="449400" cy="4494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87" name="Google Shape;1187;p48"/>
          <p:cNvSpPr/>
          <p:nvPr/>
        </p:nvSpPr>
        <p:spPr>
          <a:xfrm>
            <a:off x="6923750" y="2526725"/>
            <a:ext cx="449400" cy="449400"/>
          </a:xfrm>
          <a:prstGeom prst="rect">
            <a:avLst/>
          </a:prstGeom>
          <a:solidFill>
            <a:srgbClr val="0000FF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88" name="Google Shape;1188;p48"/>
          <p:cNvSpPr/>
          <p:nvPr/>
        </p:nvSpPr>
        <p:spPr>
          <a:xfrm>
            <a:off x="7373150" y="2526725"/>
            <a:ext cx="449400" cy="4494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89" name="Google Shape;1189;p48"/>
          <p:cNvSpPr/>
          <p:nvPr/>
        </p:nvSpPr>
        <p:spPr>
          <a:xfrm>
            <a:off x="7822550" y="2526725"/>
            <a:ext cx="449400" cy="449400"/>
          </a:xfrm>
          <a:prstGeom prst="rect">
            <a:avLst/>
          </a:prstGeom>
          <a:solidFill>
            <a:srgbClr val="0000FF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90" name="Google Shape;1190;p48"/>
          <p:cNvSpPr/>
          <p:nvPr/>
        </p:nvSpPr>
        <p:spPr>
          <a:xfrm>
            <a:off x="8271950" y="2526725"/>
            <a:ext cx="449400" cy="4494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91" name="Google Shape;1191;p48"/>
          <p:cNvSpPr/>
          <p:nvPr/>
        </p:nvSpPr>
        <p:spPr>
          <a:xfrm>
            <a:off x="5126150" y="2976125"/>
            <a:ext cx="449400" cy="4494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92" name="Google Shape;1192;p48"/>
          <p:cNvSpPr/>
          <p:nvPr/>
        </p:nvSpPr>
        <p:spPr>
          <a:xfrm>
            <a:off x="5575550" y="2976125"/>
            <a:ext cx="449400" cy="449400"/>
          </a:xfrm>
          <a:prstGeom prst="rect">
            <a:avLst/>
          </a:prstGeom>
          <a:solidFill>
            <a:srgbClr val="0000FF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93" name="Google Shape;1193;p48"/>
          <p:cNvSpPr/>
          <p:nvPr/>
        </p:nvSpPr>
        <p:spPr>
          <a:xfrm>
            <a:off x="6024950" y="2976125"/>
            <a:ext cx="449400" cy="4494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94" name="Google Shape;1194;p48"/>
          <p:cNvSpPr/>
          <p:nvPr/>
        </p:nvSpPr>
        <p:spPr>
          <a:xfrm>
            <a:off x="6474350" y="2976125"/>
            <a:ext cx="449400" cy="449400"/>
          </a:xfrm>
          <a:prstGeom prst="rect">
            <a:avLst/>
          </a:prstGeom>
          <a:solidFill>
            <a:srgbClr val="0000FF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95" name="Google Shape;1195;p48"/>
          <p:cNvSpPr/>
          <p:nvPr/>
        </p:nvSpPr>
        <p:spPr>
          <a:xfrm>
            <a:off x="6923750" y="2976125"/>
            <a:ext cx="449400" cy="4494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96" name="Google Shape;1196;p48"/>
          <p:cNvSpPr/>
          <p:nvPr/>
        </p:nvSpPr>
        <p:spPr>
          <a:xfrm>
            <a:off x="7373150" y="2976125"/>
            <a:ext cx="449400" cy="449400"/>
          </a:xfrm>
          <a:prstGeom prst="rect">
            <a:avLst/>
          </a:prstGeom>
          <a:solidFill>
            <a:srgbClr val="0000FF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97" name="Google Shape;1197;p48"/>
          <p:cNvSpPr/>
          <p:nvPr/>
        </p:nvSpPr>
        <p:spPr>
          <a:xfrm>
            <a:off x="7822550" y="2976125"/>
            <a:ext cx="449400" cy="4494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98" name="Google Shape;1198;p48"/>
          <p:cNvSpPr/>
          <p:nvPr/>
        </p:nvSpPr>
        <p:spPr>
          <a:xfrm>
            <a:off x="8271950" y="2976125"/>
            <a:ext cx="449400" cy="4494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99" name="Google Shape;1199;p48"/>
          <p:cNvSpPr/>
          <p:nvPr/>
        </p:nvSpPr>
        <p:spPr>
          <a:xfrm>
            <a:off x="5126150" y="3425525"/>
            <a:ext cx="449400" cy="4494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00" name="Google Shape;1200;p48"/>
          <p:cNvSpPr/>
          <p:nvPr/>
        </p:nvSpPr>
        <p:spPr>
          <a:xfrm>
            <a:off x="5575550" y="3425525"/>
            <a:ext cx="449400" cy="4494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01" name="Google Shape;1201;p48"/>
          <p:cNvSpPr/>
          <p:nvPr/>
        </p:nvSpPr>
        <p:spPr>
          <a:xfrm>
            <a:off x="6024950" y="3425525"/>
            <a:ext cx="449400" cy="449400"/>
          </a:xfrm>
          <a:prstGeom prst="rect">
            <a:avLst/>
          </a:prstGeom>
          <a:solidFill>
            <a:srgbClr val="0000FF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02" name="Google Shape;1202;p48"/>
          <p:cNvSpPr/>
          <p:nvPr/>
        </p:nvSpPr>
        <p:spPr>
          <a:xfrm>
            <a:off x="6474350" y="3425525"/>
            <a:ext cx="449400" cy="4494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03" name="Google Shape;1203;p48"/>
          <p:cNvSpPr/>
          <p:nvPr/>
        </p:nvSpPr>
        <p:spPr>
          <a:xfrm>
            <a:off x="6923750" y="3425525"/>
            <a:ext cx="449400" cy="449400"/>
          </a:xfrm>
          <a:prstGeom prst="rect">
            <a:avLst/>
          </a:prstGeom>
          <a:solidFill>
            <a:srgbClr val="0000FF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04" name="Google Shape;1204;p48"/>
          <p:cNvSpPr/>
          <p:nvPr/>
        </p:nvSpPr>
        <p:spPr>
          <a:xfrm>
            <a:off x="7373150" y="3425525"/>
            <a:ext cx="449400" cy="4494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05" name="Google Shape;1205;p48"/>
          <p:cNvSpPr/>
          <p:nvPr/>
        </p:nvSpPr>
        <p:spPr>
          <a:xfrm>
            <a:off x="7822550" y="3425525"/>
            <a:ext cx="449400" cy="449400"/>
          </a:xfrm>
          <a:prstGeom prst="rect">
            <a:avLst/>
          </a:prstGeom>
          <a:solidFill>
            <a:srgbClr val="0000FF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06" name="Google Shape;1206;p48"/>
          <p:cNvSpPr/>
          <p:nvPr/>
        </p:nvSpPr>
        <p:spPr>
          <a:xfrm>
            <a:off x="8271950" y="3425525"/>
            <a:ext cx="449400" cy="4494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07" name="Google Shape;1207;p48"/>
          <p:cNvSpPr/>
          <p:nvPr/>
        </p:nvSpPr>
        <p:spPr>
          <a:xfrm>
            <a:off x="5126150" y="3874925"/>
            <a:ext cx="449400" cy="4494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08" name="Google Shape;1208;p48"/>
          <p:cNvSpPr/>
          <p:nvPr/>
        </p:nvSpPr>
        <p:spPr>
          <a:xfrm>
            <a:off x="5575550" y="3874925"/>
            <a:ext cx="449400" cy="4494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09" name="Google Shape;1209;p48"/>
          <p:cNvSpPr/>
          <p:nvPr/>
        </p:nvSpPr>
        <p:spPr>
          <a:xfrm>
            <a:off x="6024950" y="3874925"/>
            <a:ext cx="449400" cy="4494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10" name="Google Shape;1210;p48"/>
          <p:cNvSpPr/>
          <p:nvPr/>
        </p:nvSpPr>
        <p:spPr>
          <a:xfrm>
            <a:off x="6474350" y="3874925"/>
            <a:ext cx="449400" cy="4494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11" name="Google Shape;1211;p48"/>
          <p:cNvSpPr/>
          <p:nvPr/>
        </p:nvSpPr>
        <p:spPr>
          <a:xfrm>
            <a:off x="6923750" y="3874925"/>
            <a:ext cx="449400" cy="4494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12" name="Google Shape;1212;p48"/>
          <p:cNvSpPr/>
          <p:nvPr/>
        </p:nvSpPr>
        <p:spPr>
          <a:xfrm>
            <a:off x="7373150" y="3874925"/>
            <a:ext cx="449400" cy="4494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13" name="Google Shape;1213;p48"/>
          <p:cNvSpPr/>
          <p:nvPr/>
        </p:nvSpPr>
        <p:spPr>
          <a:xfrm>
            <a:off x="7822550" y="3874925"/>
            <a:ext cx="449400" cy="4494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14" name="Google Shape;1214;p48"/>
          <p:cNvSpPr/>
          <p:nvPr/>
        </p:nvSpPr>
        <p:spPr>
          <a:xfrm>
            <a:off x="8271950" y="3874925"/>
            <a:ext cx="449400" cy="4494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15" name="Google Shape;1215;p48"/>
          <p:cNvSpPr txBox="1"/>
          <p:nvPr/>
        </p:nvSpPr>
        <p:spPr>
          <a:xfrm>
            <a:off x="6024950" y="4381025"/>
            <a:ext cx="1797600" cy="375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Color Buffer</a:t>
            </a:r>
            <a:endParaRPr b="1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16" name="Google Shape;1216;p48"/>
          <p:cNvSpPr txBox="1"/>
          <p:nvPr/>
        </p:nvSpPr>
        <p:spPr>
          <a:xfrm>
            <a:off x="1458150" y="4381025"/>
            <a:ext cx="1797600" cy="375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Depth Buffer</a:t>
            </a:r>
            <a:endParaRPr b="1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17" name="Google Shape;1217;p48"/>
          <p:cNvSpPr/>
          <p:nvPr/>
        </p:nvSpPr>
        <p:spPr>
          <a:xfrm>
            <a:off x="1458150" y="1627925"/>
            <a:ext cx="2696400" cy="17976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8" name="Google Shape;1218;p48"/>
          <p:cNvSpPr/>
          <p:nvPr/>
        </p:nvSpPr>
        <p:spPr>
          <a:xfrm>
            <a:off x="6024950" y="1627925"/>
            <a:ext cx="2696400" cy="17976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2" name="Shape 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3" name="Google Shape;1223;p49"/>
          <p:cNvSpPr txBox="1"/>
          <p:nvPr/>
        </p:nvSpPr>
        <p:spPr>
          <a:xfrm>
            <a:off x="69900" y="59925"/>
            <a:ext cx="7650300" cy="9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Commands: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AutoNum type="arabicPeriod"/>
            </a:pP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Draw Alpha-Tested Checkerboard Rectangle (0, 0, 1, 1) &amp; (0, 0, 1, 0) at Depth 0.2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AutoNum type="arabicPeriod"/>
            </a:pP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Draw Red Rectangle (1, 0, 0, 0.5) at Depth 0.5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24" name="Google Shape;1224;p49"/>
          <p:cNvSpPr/>
          <p:nvPr/>
        </p:nvSpPr>
        <p:spPr>
          <a:xfrm>
            <a:off x="559350" y="1627925"/>
            <a:ext cx="449400" cy="449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25" name="Google Shape;1225;p49"/>
          <p:cNvSpPr/>
          <p:nvPr/>
        </p:nvSpPr>
        <p:spPr>
          <a:xfrm>
            <a:off x="1008750" y="1627925"/>
            <a:ext cx="449400" cy="449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26" name="Google Shape;1226;p49"/>
          <p:cNvSpPr/>
          <p:nvPr/>
        </p:nvSpPr>
        <p:spPr>
          <a:xfrm>
            <a:off x="1458150" y="1627925"/>
            <a:ext cx="449400" cy="4494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27" name="Google Shape;1227;p49"/>
          <p:cNvSpPr/>
          <p:nvPr/>
        </p:nvSpPr>
        <p:spPr>
          <a:xfrm>
            <a:off x="1907550" y="1627925"/>
            <a:ext cx="449400" cy="4494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28" name="Google Shape;1228;p49"/>
          <p:cNvSpPr/>
          <p:nvPr/>
        </p:nvSpPr>
        <p:spPr>
          <a:xfrm>
            <a:off x="2356950" y="1627925"/>
            <a:ext cx="449400" cy="4494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29" name="Google Shape;1229;p49"/>
          <p:cNvSpPr/>
          <p:nvPr/>
        </p:nvSpPr>
        <p:spPr>
          <a:xfrm>
            <a:off x="2806350" y="1627925"/>
            <a:ext cx="449400" cy="4494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30" name="Google Shape;1230;p49"/>
          <p:cNvSpPr/>
          <p:nvPr/>
        </p:nvSpPr>
        <p:spPr>
          <a:xfrm>
            <a:off x="3255750" y="1627925"/>
            <a:ext cx="449400" cy="4494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31" name="Google Shape;1231;p49"/>
          <p:cNvSpPr/>
          <p:nvPr/>
        </p:nvSpPr>
        <p:spPr>
          <a:xfrm>
            <a:off x="3705150" y="1627925"/>
            <a:ext cx="449400" cy="4494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32" name="Google Shape;1232;p49"/>
          <p:cNvSpPr/>
          <p:nvPr/>
        </p:nvSpPr>
        <p:spPr>
          <a:xfrm>
            <a:off x="559350" y="2077325"/>
            <a:ext cx="449400" cy="449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33" name="Google Shape;1233;p49"/>
          <p:cNvSpPr/>
          <p:nvPr/>
        </p:nvSpPr>
        <p:spPr>
          <a:xfrm>
            <a:off x="1008750" y="2077325"/>
            <a:ext cx="449400" cy="4494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b="1" sz="10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34" name="Google Shape;1234;p49"/>
          <p:cNvSpPr/>
          <p:nvPr/>
        </p:nvSpPr>
        <p:spPr>
          <a:xfrm>
            <a:off x="1458150" y="2077325"/>
            <a:ext cx="449400" cy="4494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35" name="Google Shape;1235;p49"/>
          <p:cNvSpPr/>
          <p:nvPr/>
        </p:nvSpPr>
        <p:spPr>
          <a:xfrm>
            <a:off x="1907550" y="2077325"/>
            <a:ext cx="449400" cy="4494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b="1" sz="10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36" name="Google Shape;1236;p49"/>
          <p:cNvSpPr/>
          <p:nvPr/>
        </p:nvSpPr>
        <p:spPr>
          <a:xfrm>
            <a:off x="2356950" y="2077325"/>
            <a:ext cx="449400" cy="4494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37" name="Google Shape;1237;p49"/>
          <p:cNvSpPr/>
          <p:nvPr/>
        </p:nvSpPr>
        <p:spPr>
          <a:xfrm>
            <a:off x="2806350" y="2077325"/>
            <a:ext cx="449400" cy="4494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b="1" sz="10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38" name="Google Shape;1238;p49"/>
          <p:cNvSpPr/>
          <p:nvPr/>
        </p:nvSpPr>
        <p:spPr>
          <a:xfrm>
            <a:off x="3255750" y="2077325"/>
            <a:ext cx="449400" cy="4494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39" name="Google Shape;1239;p49"/>
          <p:cNvSpPr/>
          <p:nvPr/>
        </p:nvSpPr>
        <p:spPr>
          <a:xfrm>
            <a:off x="3705150" y="2077325"/>
            <a:ext cx="449400" cy="4494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40" name="Google Shape;1240;p49"/>
          <p:cNvSpPr/>
          <p:nvPr/>
        </p:nvSpPr>
        <p:spPr>
          <a:xfrm>
            <a:off x="559350" y="2526725"/>
            <a:ext cx="449400" cy="449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41" name="Google Shape;1241;p49"/>
          <p:cNvSpPr/>
          <p:nvPr/>
        </p:nvSpPr>
        <p:spPr>
          <a:xfrm>
            <a:off x="1008750" y="2526725"/>
            <a:ext cx="449400" cy="449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42" name="Google Shape;1242;p49"/>
          <p:cNvSpPr/>
          <p:nvPr/>
        </p:nvSpPr>
        <p:spPr>
          <a:xfrm>
            <a:off x="1458150" y="2526725"/>
            <a:ext cx="449400" cy="4494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b="1" sz="10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43" name="Google Shape;1243;p49"/>
          <p:cNvSpPr/>
          <p:nvPr/>
        </p:nvSpPr>
        <p:spPr>
          <a:xfrm>
            <a:off x="1907550" y="2526725"/>
            <a:ext cx="449400" cy="4494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44" name="Google Shape;1244;p49"/>
          <p:cNvSpPr/>
          <p:nvPr/>
        </p:nvSpPr>
        <p:spPr>
          <a:xfrm>
            <a:off x="2356950" y="2526725"/>
            <a:ext cx="449400" cy="4494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b="1" sz="10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45" name="Google Shape;1245;p49"/>
          <p:cNvSpPr/>
          <p:nvPr/>
        </p:nvSpPr>
        <p:spPr>
          <a:xfrm>
            <a:off x="2806350" y="2526725"/>
            <a:ext cx="449400" cy="4494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46" name="Google Shape;1246;p49"/>
          <p:cNvSpPr/>
          <p:nvPr/>
        </p:nvSpPr>
        <p:spPr>
          <a:xfrm>
            <a:off x="3255750" y="2526725"/>
            <a:ext cx="449400" cy="4494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b="1" sz="10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47" name="Google Shape;1247;p49"/>
          <p:cNvSpPr/>
          <p:nvPr/>
        </p:nvSpPr>
        <p:spPr>
          <a:xfrm>
            <a:off x="3705150" y="2526725"/>
            <a:ext cx="449400" cy="4494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48" name="Google Shape;1248;p49"/>
          <p:cNvSpPr/>
          <p:nvPr/>
        </p:nvSpPr>
        <p:spPr>
          <a:xfrm>
            <a:off x="559350" y="2976125"/>
            <a:ext cx="449400" cy="449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49" name="Google Shape;1249;p49"/>
          <p:cNvSpPr/>
          <p:nvPr/>
        </p:nvSpPr>
        <p:spPr>
          <a:xfrm>
            <a:off x="1008750" y="2976125"/>
            <a:ext cx="449400" cy="4494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b="1" sz="10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50" name="Google Shape;1250;p49"/>
          <p:cNvSpPr/>
          <p:nvPr/>
        </p:nvSpPr>
        <p:spPr>
          <a:xfrm>
            <a:off x="1458150" y="2976125"/>
            <a:ext cx="449400" cy="4494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51" name="Google Shape;1251;p49"/>
          <p:cNvSpPr/>
          <p:nvPr/>
        </p:nvSpPr>
        <p:spPr>
          <a:xfrm>
            <a:off x="1907550" y="2976125"/>
            <a:ext cx="449400" cy="4494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b="1" sz="10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52" name="Google Shape;1252;p49"/>
          <p:cNvSpPr/>
          <p:nvPr/>
        </p:nvSpPr>
        <p:spPr>
          <a:xfrm>
            <a:off x="2356950" y="2976125"/>
            <a:ext cx="449400" cy="4494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53" name="Google Shape;1253;p49"/>
          <p:cNvSpPr/>
          <p:nvPr/>
        </p:nvSpPr>
        <p:spPr>
          <a:xfrm>
            <a:off x="2806350" y="2976125"/>
            <a:ext cx="449400" cy="4494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b="1" sz="10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54" name="Google Shape;1254;p49"/>
          <p:cNvSpPr/>
          <p:nvPr/>
        </p:nvSpPr>
        <p:spPr>
          <a:xfrm>
            <a:off x="3255750" y="2976125"/>
            <a:ext cx="449400" cy="4494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55" name="Google Shape;1255;p49"/>
          <p:cNvSpPr/>
          <p:nvPr/>
        </p:nvSpPr>
        <p:spPr>
          <a:xfrm>
            <a:off x="3705150" y="2976125"/>
            <a:ext cx="449400" cy="4494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56" name="Google Shape;1256;p49"/>
          <p:cNvSpPr/>
          <p:nvPr/>
        </p:nvSpPr>
        <p:spPr>
          <a:xfrm>
            <a:off x="559350" y="3425525"/>
            <a:ext cx="449400" cy="449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57" name="Google Shape;1257;p49"/>
          <p:cNvSpPr/>
          <p:nvPr/>
        </p:nvSpPr>
        <p:spPr>
          <a:xfrm>
            <a:off x="1008750" y="3425525"/>
            <a:ext cx="449400" cy="449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58" name="Google Shape;1258;p49"/>
          <p:cNvSpPr/>
          <p:nvPr/>
        </p:nvSpPr>
        <p:spPr>
          <a:xfrm>
            <a:off x="1458150" y="3425525"/>
            <a:ext cx="449400" cy="4494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b="1" sz="10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59" name="Google Shape;1259;p49"/>
          <p:cNvSpPr/>
          <p:nvPr/>
        </p:nvSpPr>
        <p:spPr>
          <a:xfrm>
            <a:off x="1907550" y="3425525"/>
            <a:ext cx="449400" cy="449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60" name="Google Shape;1260;p49"/>
          <p:cNvSpPr/>
          <p:nvPr/>
        </p:nvSpPr>
        <p:spPr>
          <a:xfrm>
            <a:off x="2356950" y="3425525"/>
            <a:ext cx="449400" cy="4494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b="1" sz="10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61" name="Google Shape;1261;p49"/>
          <p:cNvSpPr/>
          <p:nvPr/>
        </p:nvSpPr>
        <p:spPr>
          <a:xfrm>
            <a:off x="2806350" y="3425525"/>
            <a:ext cx="449400" cy="449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62" name="Google Shape;1262;p49"/>
          <p:cNvSpPr/>
          <p:nvPr/>
        </p:nvSpPr>
        <p:spPr>
          <a:xfrm>
            <a:off x="3255750" y="3425525"/>
            <a:ext cx="449400" cy="4494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b="1" sz="10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63" name="Google Shape;1263;p49"/>
          <p:cNvSpPr/>
          <p:nvPr/>
        </p:nvSpPr>
        <p:spPr>
          <a:xfrm>
            <a:off x="3705150" y="3425525"/>
            <a:ext cx="449400" cy="449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64" name="Google Shape;1264;p49"/>
          <p:cNvSpPr/>
          <p:nvPr/>
        </p:nvSpPr>
        <p:spPr>
          <a:xfrm>
            <a:off x="559350" y="3874925"/>
            <a:ext cx="449400" cy="449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65" name="Google Shape;1265;p49"/>
          <p:cNvSpPr/>
          <p:nvPr/>
        </p:nvSpPr>
        <p:spPr>
          <a:xfrm>
            <a:off x="1008750" y="3874925"/>
            <a:ext cx="449400" cy="449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66" name="Google Shape;1266;p49"/>
          <p:cNvSpPr/>
          <p:nvPr/>
        </p:nvSpPr>
        <p:spPr>
          <a:xfrm>
            <a:off x="1458150" y="3874925"/>
            <a:ext cx="449400" cy="449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67" name="Google Shape;1267;p49"/>
          <p:cNvSpPr/>
          <p:nvPr/>
        </p:nvSpPr>
        <p:spPr>
          <a:xfrm>
            <a:off x="1907550" y="3874925"/>
            <a:ext cx="449400" cy="449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68" name="Google Shape;1268;p49"/>
          <p:cNvSpPr/>
          <p:nvPr/>
        </p:nvSpPr>
        <p:spPr>
          <a:xfrm>
            <a:off x="2356950" y="3874925"/>
            <a:ext cx="449400" cy="449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69" name="Google Shape;1269;p49"/>
          <p:cNvSpPr/>
          <p:nvPr/>
        </p:nvSpPr>
        <p:spPr>
          <a:xfrm>
            <a:off x="2806350" y="3874925"/>
            <a:ext cx="449400" cy="449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70" name="Google Shape;1270;p49"/>
          <p:cNvSpPr/>
          <p:nvPr/>
        </p:nvSpPr>
        <p:spPr>
          <a:xfrm>
            <a:off x="3255750" y="3874925"/>
            <a:ext cx="449400" cy="449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71" name="Google Shape;1271;p49"/>
          <p:cNvSpPr/>
          <p:nvPr/>
        </p:nvSpPr>
        <p:spPr>
          <a:xfrm>
            <a:off x="3705150" y="3874925"/>
            <a:ext cx="449400" cy="449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72" name="Google Shape;1272;p49"/>
          <p:cNvSpPr/>
          <p:nvPr/>
        </p:nvSpPr>
        <p:spPr>
          <a:xfrm>
            <a:off x="5126150" y="1627925"/>
            <a:ext cx="449400" cy="4494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73" name="Google Shape;1273;p49"/>
          <p:cNvSpPr/>
          <p:nvPr/>
        </p:nvSpPr>
        <p:spPr>
          <a:xfrm>
            <a:off x="5575550" y="1627925"/>
            <a:ext cx="449400" cy="4494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74" name="Google Shape;1274;p49"/>
          <p:cNvSpPr/>
          <p:nvPr/>
        </p:nvSpPr>
        <p:spPr>
          <a:xfrm>
            <a:off x="6024950" y="1627925"/>
            <a:ext cx="449400" cy="449400"/>
          </a:xfrm>
          <a:prstGeom prst="rect">
            <a:avLst/>
          </a:prstGeom>
          <a:solidFill>
            <a:srgbClr val="770000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75" name="Google Shape;1275;p49"/>
          <p:cNvSpPr/>
          <p:nvPr/>
        </p:nvSpPr>
        <p:spPr>
          <a:xfrm>
            <a:off x="6474350" y="1627925"/>
            <a:ext cx="449400" cy="449400"/>
          </a:xfrm>
          <a:prstGeom prst="rect">
            <a:avLst/>
          </a:prstGeom>
          <a:solidFill>
            <a:srgbClr val="770000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76" name="Google Shape;1276;p49"/>
          <p:cNvSpPr/>
          <p:nvPr/>
        </p:nvSpPr>
        <p:spPr>
          <a:xfrm>
            <a:off x="6923750" y="1627925"/>
            <a:ext cx="449400" cy="449400"/>
          </a:xfrm>
          <a:prstGeom prst="rect">
            <a:avLst/>
          </a:prstGeom>
          <a:solidFill>
            <a:srgbClr val="770000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77" name="Google Shape;1277;p49"/>
          <p:cNvSpPr/>
          <p:nvPr/>
        </p:nvSpPr>
        <p:spPr>
          <a:xfrm>
            <a:off x="7373150" y="1627925"/>
            <a:ext cx="449400" cy="449400"/>
          </a:xfrm>
          <a:prstGeom prst="rect">
            <a:avLst/>
          </a:prstGeom>
          <a:solidFill>
            <a:srgbClr val="770000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78" name="Google Shape;1278;p49"/>
          <p:cNvSpPr/>
          <p:nvPr/>
        </p:nvSpPr>
        <p:spPr>
          <a:xfrm>
            <a:off x="7822550" y="1627925"/>
            <a:ext cx="449400" cy="449400"/>
          </a:xfrm>
          <a:prstGeom prst="rect">
            <a:avLst/>
          </a:prstGeom>
          <a:solidFill>
            <a:srgbClr val="770000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79" name="Google Shape;1279;p49"/>
          <p:cNvSpPr/>
          <p:nvPr/>
        </p:nvSpPr>
        <p:spPr>
          <a:xfrm>
            <a:off x="8271950" y="1627925"/>
            <a:ext cx="449400" cy="449400"/>
          </a:xfrm>
          <a:prstGeom prst="rect">
            <a:avLst/>
          </a:prstGeom>
          <a:solidFill>
            <a:srgbClr val="770000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80" name="Google Shape;1280;p49"/>
          <p:cNvSpPr/>
          <p:nvPr/>
        </p:nvSpPr>
        <p:spPr>
          <a:xfrm>
            <a:off x="5126150" y="2077325"/>
            <a:ext cx="449400" cy="4494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81" name="Google Shape;1281;p49"/>
          <p:cNvSpPr/>
          <p:nvPr/>
        </p:nvSpPr>
        <p:spPr>
          <a:xfrm>
            <a:off x="5575550" y="2077325"/>
            <a:ext cx="449400" cy="449400"/>
          </a:xfrm>
          <a:prstGeom prst="rect">
            <a:avLst/>
          </a:prstGeom>
          <a:solidFill>
            <a:srgbClr val="0000FF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82" name="Google Shape;1282;p49"/>
          <p:cNvSpPr/>
          <p:nvPr/>
        </p:nvSpPr>
        <p:spPr>
          <a:xfrm>
            <a:off x="6024950" y="2077325"/>
            <a:ext cx="449400" cy="449400"/>
          </a:xfrm>
          <a:prstGeom prst="rect">
            <a:avLst/>
          </a:prstGeom>
          <a:solidFill>
            <a:srgbClr val="770000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83" name="Google Shape;1283;p49"/>
          <p:cNvSpPr/>
          <p:nvPr/>
        </p:nvSpPr>
        <p:spPr>
          <a:xfrm>
            <a:off x="6474350" y="2077325"/>
            <a:ext cx="449400" cy="449400"/>
          </a:xfrm>
          <a:prstGeom prst="rect">
            <a:avLst/>
          </a:prstGeom>
          <a:solidFill>
            <a:srgbClr val="0000FF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84" name="Google Shape;1284;p49"/>
          <p:cNvSpPr/>
          <p:nvPr/>
        </p:nvSpPr>
        <p:spPr>
          <a:xfrm>
            <a:off x="6923750" y="2077325"/>
            <a:ext cx="449400" cy="449400"/>
          </a:xfrm>
          <a:prstGeom prst="rect">
            <a:avLst/>
          </a:prstGeom>
          <a:solidFill>
            <a:srgbClr val="770000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85" name="Google Shape;1285;p49"/>
          <p:cNvSpPr/>
          <p:nvPr/>
        </p:nvSpPr>
        <p:spPr>
          <a:xfrm>
            <a:off x="7373150" y="2077325"/>
            <a:ext cx="449400" cy="449400"/>
          </a:xfrm>
          <a:prstGeom prst="rect">
            <a:avLst/>
          </a:prstGeom>
          <a:solidFill>
            <a:srgbClr val="0000FF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86" name="Google Shape;1286;p49"/>
          <p:cNvSpPr/>
          <p:nvPr/>
        </p:nvSpPr>
        <p:spPr>
          <a:xfrm>
            <a:off x="7822550" y="2077325"/>
            <a:ext cx="449400" cy="449400"/>
          </a:xfrm>
          <a:prstGeom prst="rect">
            <a:avLst/>
          </a:prstGeom>
          <a:solidFill>
            <a:srgbClr val="770000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87" name="Google Shape;1287;p49"/>
          <p:cNvSpPr/>
          <p:nvPr/>
        </p:nvSpPr>
        <p:spPr>
          <a:xfrm>
            <a:off x="8271950" y="2077325"/>
            <a:ext cx="449400" cy="449400"/>
          </a:xfrm>
          <a:prstGeom prst="rect">
            <a:avLst/>
          </a:prstGeom>
          <a:solidFill>
            <a:srgbClr val="770000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88" name="Google Shape;1288;p49"/>
          <p:cNvSpPr/>
          <p:nvPr/>
        </p:nvSpPr>
        <p:spPr>
          <a:xfrm>
            <a:off x="5126150" y="2526725"/>
            <a:ext cx="449400" cy="4494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89" name="Google Shape;1289;p49"/>
          <p:cNvSpPr/>
          <p:nvPr/>
        </p:nvSpPr>
        <p:spPr>
          <a:xfrm>
            <a:off x="5575550" y="2526725"/>
            <a:ext cx="449400" cy="4494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90" name="Google Shape;1290;p49"/>
          <p:cNvSpPr/>
          <p:nvPr/>
        </p:nvSpPr>
        <p:spPr>
          <a:xfrm>
            <a:off x="6024950" y="2526725"/>
            <a:ext cx="449400" cy="449400"/>
          </a:xfrm>
          <a:prstGeom prst="rect">
            <a:avLst/>
          </a:prstGeom>
          <a:solidFill>
            <a:srgbClr val="0000FF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91" name="Google Shape;1291;p49"/>
          <p:cNvSpPr/>
          <p:nvPr/>
        </p:nvSpPr>
        <p:spPr>
          <a:xfrm>
            <a:off x="6474350" y="2526725"/>
            <a:ext cx="449400" cy="449400"/>
          </a:xfrm>
          <a:prstGeom prst="rect">
            <a:avLst/>
          </a:prstGeom>
          <a:solidFill>
            <a:srgbClr val="770000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92" name="Google Shape;1292;p49"/>
          <p:cNvSpPr/>
          <p:nvPr/>
        </p:nvSpPr>
        <p:spPr>
          <a:xfrm>
            <a:off x="6923750" y="2526725"/>
            <a:ext cx="449400" cy="449400"/>
          </a:xfrm>
          <a:prstGeom prst="rect">
            <a:avLst/>
          </a:prstGeom>
          <a:solidFill>
            <a:srgbClr val="0000FF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93" name="Google Shape;1293;p49"/>
          <p:cNvSpPr/>
          <p:nvPr/>
        </p:nvSpPr>
        <p:spPr>
          <a:xfrm>
            <a:off x="7373150" y="2526725"/>
            <a:ext cx="449400" cy="449400"/>
          </a:xfrm>
          <a:prstGeom prst="rect">
            <a:avLst/>
          </a:prstGeom>
          <a:solidFill>
            <a:srgbClr val="770000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94" name="Google Shape;1294;p49"/>
          <p:cNvSpPr/>
          <p:nvPr/>
        </p:nvSpPr>
        <p:spPr>
          <a:xfrm>
            <a:off x="7822550" y="2526725"/>
            <a:ext cx="449400" cy="449400"/>
          </a:xfrm>
          <a:prstGeom prst="rect">
            <a:avLst/>
          </a:prstGeom>
          <a:solidFill>
            <a:srgbClr val="0000FF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95" name="Google Shape;1295;p49"/>
          <p:cNvSpPr/>
          <p:nvPr/>
        </p:nvSpPr>
        <p:spPr>
          <a:xfrm>
            <a:off x="8271950" y="2526725"/>
            <a:ext cx="449400" cy="449400"/>
          </a:xfrm>
          <a:prstGeom prst="rect">
            <a:avLst/>
          </a:prstGeom>
          <a:solidFill>
            <a:srgbClr val="770000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96" name="Google Shape;1296;p49"/>
          <p:cNvSpPr/>
          <p:nvPr/>
        </p:nvSpPr>
        <p:spPr>
          <a:xfrm>
            <a:off x="5126150" y="2976125"/>
            <a:ext cx="449400" cy="4494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97" name="Google Shape;1297;p49"/>
          <p:cNvSpPr/>
          <p:nvPr/>
        </p:nvSpPr>
        <p:spPr>
          <a:xfrm>
            <a:off x="5575550" y="2976125"/>
            <a:ext cx="449400" cy="449400"/>
          </a:xfrm>
          <a:prstGeom prst="rect">
            <a:avLst/>
          </a:prstGeom>
          <a:solidFill>
            <a:srgbClr val="0000FF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98" name="Google Shape;1298;p49"/>
          <p:cNvSpPr/>
          <p:nvPr/>
        </p:nvSpPr>
        <p:spPr>
          <a:xfrm>
            <a:off x="6024950" y="2976125"/>
            <a:ext cx="449400" cy="449400"/>
          </a:xfrm>
          <a:prstGeom prst="rect">
            <a:avLst/>
          </a:prstGeom>
          <a:solidFill>
            <a:srgbClr val="770000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99" name="Google Shape;1299;p49"/>
          <p:cNvSpPr/>
          <p:nvPr/>
        </p:nvSpPr>
        <p:spPr>
          <a:xfrm>
            <a:off x="6474350" y="2976125"/>
            <a:ext cx="449400" cy="449400"/>
          </a:xfrm>
          <a:prstGeom prst="rect">
            <a:avLst/>
          </a:prstGeom>
          <a:solidFill>
            <a:srgbClr val="0000FF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00" name="Google Shape;1300;p49"/>
          <p:cNvSpPr/>
          <p:nvPr/>
        </p:nvSpPr>
        <p:spPr>
          <a:xfrm>
            <a:off x="6923750" y="2976125"/>
            <a:ext cx="449400" cy="449400"/>
          </a:xfrm>
          <a:prstGeom prst="rect">
            <a:avLst/>
          </a:prstGeom>
          <a:solidFill>
            <a:srgbClr val="770000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01" name="Google Shape;1301;p49"/>
          <p:cNvSpPr/>
          <p:nvPr/>
        </p:nvSpPr>
        <p:spPr>
          <a:xfrm>
            <a:off x="7373150" y="2976125"/>
            <a:ext cx="449400" cy="449400"/>
          </a:xfrm>
          <a:prstGeom prst="rect">
            <a:avLst/>
          </a:prstGeom>
          <a:solidFill>
            <a:srgbClr val="0000FF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02" name="Google Shape;1302;p49"/>
          <p:cNvSpPr/>
          <p:nvPr/>
        </p:nvSpPr>
        <p:spPr>
          <a:xfrm>
            <a:off x="7822550" y="2976125"/>
            <a:ext cx="449400" cy="449400"/>
          </a:xfrm>
          <a:prstGeom prst="rect">
            <a:avLst/>
          </a:prstGeom>
          <a:solidFill>
            <a:srgbClr val="770000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03" name="Google Shape;1303;p49"/>
          <p:cNvSpPr/>
          <p:nvPr/>
        </p:nvSpPr>
        <p:spPr>
          <a:xfrm>
            <a:off x="8271950" y="2976125"/>
            <a:ext cx="449400" cy="449400"/>
          </a:xfrm>
          <a:prstGeom prst="rect">
            <a:avLst/>
          </a:prstGeom>
          <a:solidFill>
            <a:srgbClr val="770000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04" name="Google Shape;1304;p49"/>
          <p:cNvSpPr/>
          <p:nvPr/>
        </p:nvSpPr>
        <p:spPr>
          <a:xfrm>
            <a:off x="5126150" y="3425525"/>
            <a:ext cx="449400" cy="4494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05" name="Google Shape;1305;p49"/>
          <p:cNvSpPr/>
          <p:nvPr/>
        </p:nvSpPr>
        <p:spPr>
          <a:xfrm>
            <a:off x="5575550" y="3425525"/>
            <a:ext cx="449400" cy="4494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06" name="Google Shape;1306;p49"/>
          <p:cNvSpPr/>
          <p:nvPr/>
        </p:nvSpPr>
        <p:spPr>
          <a:xfrm>
            <a:off x="6024950" y="3425525"/>
            <a:ext cx="449400" cy="449400"/>
          </a:xfrm>
          <a:prstGeom prst="rect">
            <a:avLst/>
          </a:prstGeom>
          <a:solidFill>
            <a:srgbClr val="0000FF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07" name="Google Shape;1307;p49"/>
          <p:cNvSpPr/>
          <p:nvPr/>
        </p:nvSpPr>
        <p:spPr>
          <a:xfrm>
            <a:off x="6474350" y="3425525"/>
            <a:ext cx="449400" cy="4494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08" name="Google Shape;1308;p49"/>
          <p:cNvSpPr/>
          <p:nvPr/>
        </p:nvSpPr>
        <p:spPr>
          <a:xfrm>
            <a:off x="6923750" y="3425525"/>
            <a:ext cx="449400" cy="449400"/>
          </a:xfrm>
          <a:prstGeom prst="rect">
            <a:avLst/>
          </a:prstGeom>
          <a:solidFill>
            <a:srgbClr val="0000FF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09" name="Google Shape;1309;p49"/>
          <p:cNvSpPr/>
          <p:nvPr/>
        </p:nvSpPr>
        <p:spPr>
          <a:xfrm>
            <a:off x="7373150" y="3425525"/>
            <a:ext cx="449400" cy="4494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10" name="Google Shape;1310;p49"/>
          <p:cNvSpPr/>
          <p:nvPr/>
        </p:nvSpPr>
        <p:spPr>
          <a:xfrm>
            <a:off x="7822550" y="3425525"/>
            <a:ext cx="449400" cy="449400"/>
          </a:xfrm>
          <a:prstGeom prst="rect">
            <a:avLst/>
          </a:prstGeom>
          <a:solidFill>
            <a:srgbClr val="0000FF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11" name="Google Shape;1311;p49"/>
          <p:cNvSpPr/>
          <p:nvPr/>
        </p:nvSpPr>
        <p:spPr>
          <a:xfrm>
            <a:off x="8271950" y="3425525"/>
            <a:ext cx="449400" cy="4494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12" name="Google Shape;1312;p49"/>
          <p:cNvSpPr/>
          <p:nvPr/>
        </p:nvSpPr>
        <p:spPr>
          <a:xfrm>
            <a:off x="5126150" y="3874925"/>
            <a:ext cx="449400" cy="4494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13" name="Google Shape;1313;p49"/>
          <p:cNvSpPr/>
          <p:nvPr/>
        </p:nvSpPr>
        <p:spPr>
          <a:xfrm>
            <a:off x="5575550" y="3874925"/>
            <a:ext cx="449400" cy="4494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14" name="Google Shape;1314;p49"/>
          <p:cNvSpPr/>
          <p:nvPr/>
        </p:nvSpPr>
        <p:spPr>
          <a:xfrm>
            <a:off x="6024950" y="3874925"/>
            <a:ext cx="449400" cy="4494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15" name="Google Shape;1315;p49"/>
          <p:cNvSpPr/>
          <p:nvPr/>
        </p:nvSpPr>
        <p:spPr>
          <a:xfrm>
            <a:off x="6474350" y="3874925"/>
            <a:ext cx="449400" cy="4494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16" name="Google Shape;1316;p49"/>
          <p:cNvSpPr/>
          <p:nvPr/>
        </p:nvSpPr>
        <p:spPr>
          <a:xfrm>
            <a:off x="6923750" y="3874925"/>
            <a:ext cx="449400" cy="4494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17" name="Google Shape;1317;p49"/>
          <p:cNvSpPr/>
          <p:nvPr/>
        </p:nvSpPr>
        <p:spPr>
          <a:xfrm>
            <a:off x="7373150" y="3874925"/>
            <a:ext cx="449400" cy="4494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18" name="Google Shape;1318;p49"/>
          <p:cNvSpPr/>
          <p:nvPr/>
        </p:nvSpPr>
        <p:spPr>
          <a:xfrm>
            <a:off x="7822550" y="3874925"/>
            <a:ext cx="449400" cy="4494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19" name="Google Shape;1319;p49"/>
          <p:cNvSpPr/>
          <p:nvPr/>
        </p:nvSpPr>
        <p:spPr>
          <a:xfrm>
            <a:off x="8271950" y="3874925"/>
            <a:ext cx="449400" cy="4494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20" name="Google Shape;1320;p49"/>
          <p:cNvSpPr txBox="1"/>
          <p:nvPr/>
        </p:nvSpPr>
        <p:spPr>
          <a:xfrm>
            <a:off x="6024950" y="4381025"/>
            <a:ext cx="1797600" cy="375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Color Buffer</a:t>
            </a:r>
            <a:endParaRPr b="1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21" name="Google Shape;1321;p49"/>
          <p:cNvSpPr txBox="1"/>
          <p:nvPr/>
        </p:nvSpPr>
        <p:spPr>
          <a:xfrm>
            <a:off x="1458150" y="4381025"/>
            <a:ext cx="1797600" cy="375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Depth Buffer</a:t>
            </a:r>
            <a:endParaRPr b="1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50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While transparency is simple as a concept and common in most applications, it is still a technical challenge till nowadays.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0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" name="Google Shape;1331;p51"/>
          <p:cNvSpPr txBox="1"/>
          <p:nvPr>
            <p:ph type="title"/>
          </p:nvPr>
        </p:nvSpPr>
        <p:spPr>
          <a:xfrm>
            <a:off x="727800" y="23041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Blending</a:t>
            </a:r>
            <a:endParaRPr/>
          </a:p>
        </p:txBody>
      </p:sp>
      <p:sp>
        <p:nvSpPr>
          <p:cNvPr id="105" name="Google Shape;105;p16"/>
          <p:cNvSpPr txBox="1"/>
          <p:nvPr>
            <p:ph idx="1" type="body"/>
          </p:nvPr>
        </p:nvSpPr>
        <p:spPr>
          <a:xfrm>
            <a:off x="729450" y="2412575"/>
            <a:ext cx="3842700" cy="193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Transparency is like we want to see a bit of both objects.</a:t>
            </a:r>
            <a:endParaRPr/>
          </a:p>
        </p:txBody>
      </p:sp>
      <p:pic>
        <p:nvPicPr>
          <p:cNvPr id="106" name="Google Shape;10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2675" y="2114250"/>
            <a:ext cx="2941750" cy="294175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6"/>
          <p:cNvSpPr txBox="1"/>
          <p:nvPr/>
        </p:nvSpPr>
        <p:spPr>
          <a:xfrm>
            <a:off x="6339150" y="1280575"/>
            <a:ext cx="21720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Semi-Transparent Object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8" name="Google Shape;108;p16"/>
          <p:cNvSpPr txBox="1"/>
          <p:nvPr/>
        </p:nvSpPr>
        <p:spPr>
          <a:xfrm>
            <a:off x="3711100" y="1815025"/>
            <a:ext cx="21720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Opaque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 Object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09" name="Google Shape;109;p16"/>
          <p:cNvCxnSpPr/>
          <p:nvPr/>
        </p:nvCxnSpPr>
        <p:spPr>
          <a:xfrm rot="5400000">
            <a:off x="6997075" y="2051900"/>
            <a:ext cx="1209900" cy="629700"/>
          </a:xfrm>
          <a:prstGeom prst="curvedConnector3">
            <a:avLst>
              <a:gd fmla="val 80100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0" name="Google Shape;110;p16"/>
          <p:cNvCxnSpPr/>
          <p:nvPr/>
        </p:nvCxnSpPr>
        <p:spPr>
          <a:xfrm flipH="1" rot="-5400000">
            <a:off x="4614450" y="2191675"/>
            <a:ext cx="951900" cy="9126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Google Shape;115;p17"/>
          <p:cNvGrpSpPr/>
          <p:nvPr/>
        </p:nvGrpSpPr>
        <p:grpSpPr>
          <a:xfrm>
            <a:off x="668650" y="986050"/>
            <a:ext cx="7293350" cy="1925300"/>
            <a:chOff x="668650" y="986050"/>
            <a:chExt cx="7293350" cy="1925300"/>
          </a:xfrm>
        </p:grpSpPr>
        <p:sp>
          <p:nvSpPr>
            <p:cNvPr id="116" name="Google Shape;116;p17"/>
            <p:cNvSpPr/>
            <p:nvPr/>
          </p:nvSpPr>
          <p:spPr>
            <a:xfrm rot="-5400000">
              <a:off x="773050" y="1346150"/>
              <a:ext cx="725100" cy="933900"/>
            </a:xfrm>
            <a:prstGeom prst="triangle">
              <a:avLst>
                <a:gd fmla="val 50000" name="adj"/>
              </a:avLst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7"/>
            <p:cNvSpPr/>
            <p:nvPr/>
          </p:nvSpPr>
          <p:spPr>
            <a:xfrm rot="4633426">
              <a:off x="3511500" y="1429713"/>
              <a:ext cx="1522085" cy="766574"/>
            </a:xfrm>
            <a:prstGeom prst="parallelogram">
              <a:avLst>
                <a:gd fmla="val 22877" name="adj"/>
              </a:avLst>
            </a:prstGeom>
            <a:solidFill>
              <a:srgbClr val="EA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7"/>
            <p:cNvSpPr/>
            <p:nvPr/>
          </p:nvSpPr>
          <p:spPr>
            <a:xfrm>
              <a:off x="6651600" y="1157900"/>
              <a:ext cx="1310400" cy="1310400"/>
            </a:xfrm>
            <a:prstGeom prst="ellipse">
              <a:avLst/>
            </a:prstGeom>
            <a:solidFill>
              <a:srgbClr val="1155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19" name="Google Shape;119;p17"/>
            <p:cNvCxnSpPr/>
            <p:nvPr/>
          </p:nvCxnSpPr>
          <p:spPr>
            <a:xfrm>
              <a:off x="1719225" y="1825350"/>
              <a:ext cx="2271000" cy="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0" name="Google Shape;120;p17"/>
            <p:cNvCxnSpPr>
              <a:stCxn id="117" idx="1"/>
              <a:endCxn id="118" idx="2"/>
            </p:cNvCxnSpPr>
            <p:nvPr/>
          </p:nvCxnSpPr>
          <p:spPr>
            <a:xfrm flipH="1" rot="10800000">
              <a:off x="4665734" y="1813164"/>
              <a:ext cx="1986000" cy="6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  <p:sp>
          <p:nvSpPr>
            <p:cNvPr id="121" name="Google Shape;121;p17"/>
            <p:cNvSpPr txBox="1"/>
            <p:nvPr/>
          </p:nvSpPr>
          <p:spPr>
            <a:xfrm>
              <a:off x="789050" y="2571750"/>
              <a:ext cx="898500" cy="33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Lato"/>
                  <a:ea typeface="Lato"/>
                  <a:cs typeface="Lato"/>
                  <a:sym typeface="Lato"/>
                </a:rPr>
                <a:t>eye</a:t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22" name="Google Shape;122;p17"/>
            <p:cNvSpPr txBox="1"/>
            <p:nvPr/>
          </p:nvSpPr>
          <p:spPr>
            <a:xfrm>
              <a:off x="3947775" y="2571750"/>
              <a:ext cx="898500" cy="33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Lato"/>
                  <a:ea typeface="Lato"/>
                  <a:cs typeface="Lato"/>
                  <a:sym typeface="Lato"/>
                </a:rPr>
                <a:t>source</a:t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23" name="Google Shape;123;p17"/>
            <p:cNvSpPr txBox="1"/>
            <p:nvPr/>
          </p:nvSpPr>
          <p:spPr>
            <a:xfrm>
              <a:off x="6703800" y="2571750"/>
              <a:ext cx="1206000" cy="33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Lato"/>
                  <a:ea typeface="Lato"/>
                  <a:cs typeface="Lato"/>
                  <a:sym typeface="Lato"/>
                </a:rPr>
                <a:t>destination</a:t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124" name="Google Shape;124;p17"/>
          <p:cNvSpPr/>
          <p:nvPr/>
        </p:nvSpPr>
        <p:spPr>
          <a:xfrm>
            <a:off x="845600" y="3502100"/>
            <a:ext cx="785400" cy="778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17"/>
          <p:cNvSpPr txBox="1"/>
          <p:nvPr/>
        </p:nvSpPr>
        <p:spPr>
          <a:xfrm>
            <a:off x="438850" y="3106200"/>
            <a:ext cx="1598700" cy="3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Full transparent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6" name="Google Shape;126;p17"/>
          <p:cNvSpPr txBox="1"/>
          <p:nvPr/>
        </p:nvSpPr>
        <p:spPr>
          <a:xfrm>
            <a:off x="757175" y="4376350"/>
            <a:ext cx="962100" cy="3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Alpha = 0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7" name="Google Shape;127;p17"/>
          <p:cNvSpPr/>
          <p:nvPr/>
        </p:nvSpPr>
        <p:spPr>
          <a:xfrm>
            <a:off x="2462100" y="3473550"/>
            <a:ext cx="785400" cy="7782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7"/>
          <p:cNvSpPr txBox="1"/>
          <p:nvPr/>
        </p:nvSpPr>
        <p:spPr>
          <a:xfrm>
            <a:off x="2251725" y="4347800"/>
            <a:ext cx="1206000" cy="3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Alpha = 0.25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9" name="Google Shape;129;p17"/>
          <p:cNvSpPr/>
          <p:nvPr/>
        </p:nvSpPr>
        <p:spPr>
          <a:xfrm>
            <a:off x="4171600" y="3473550"/>
            <a:ext cx="785400" cy="7782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17"/>
          <p:cNvSpPr txBox="1"/>
          <p:nvPr/>
        </p:nvSpPr>
        <p:spPr>
          <a:xfrm>
            <a:off x="3961225" y="4347800"/>
            <a:ext cx="1206000" cy="3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Alpha = 0.5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1" name="Google Shape;131;p17"/>
          <p:cNvSpPr/>
          <p:nvPr/>
        </p:nvSpPr>
        <p:spPr>
          <a:xfrm>
            <a:off x="7174400" y="3529850"/>
            <a:ext cx="785400" cy="778200"/>
          </a:xfrm>
          <a:prstGeom prst="rect">
            <a:avLst/>
          </a:prstGeom>
          <a:solidFill>
            <a:srgbClr val="CC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17"/>
          <p:cNvSpPr txBox="1"/>
          <p:nvPr/>
        </p:nvSpPr>
        <p:spPr>
          <a:xfrm>
            <a:off x="6767650" y="3133950"/>
            <a:ext cx="1598700" cy="3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Fully opaque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3" name="Google Shape;133;p17"/>
          <p:cNvSpPr txBox="1"/>
          <p:nvPr/>
        </p:nvSpPr>
        <p:spPr>
          <a:xfrm>
            <a:off x="7085975" y="4404100"/>
            <a:ext cx="962100" cy="3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Alpha = 1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4" name="Google Shape;134;p17"/>
          <p:cNvSpPr/>
          <p:nvPr/>
        </p:nvSpPr>
        <p:spPr>
          <a:xfrm>
            <a:off x="5670713" y="3502100"/>
            <a:ext cx="785400" cy="778200"/>
          </a:xfrm>
          <a:prstGeom prst="rect">
            <a:avLst/>
          </a:prstGeom>
          <a:solidFill>
            <a:srgbClr val="E06666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17"/>
          <p:cNvSpPr txBox="1"/>
          <p:nvPr/>
        </p:nvSpPr>
        <p:spPr>
          <a:xfrm>
            <a:off x="5460338" y="4376350"/>
            <a:ext cx="1206000" cy="3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Alpha = 0.75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8"/>
          <p:cNvSpPr/>
          <p:nvPr/>
        </p:nvSpPr>
        <p:spPr>
          <a:xfrm>
            <a:off x="1698000" y="3618825"/>
            <a:ext cx="6395100" cy="6333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18"/>
          <p:cNvSpPr/>
          <p:nvPr/>
        </p:nvSpPr>
        <p:spPr>
          <a:xfrm>
            <a:off x="1698000" y="2527525"/>
            <a:ext cx="6395100" cy="6333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18"/>
          <p:cNvSpPr txBox="1"/>
          <p:nvPr/>
        </p:nvSpPr>
        <p:spPr>
          <a:xfrm>
            <a:off x="1344251" y="1436225"/>
            <a:ext cx="3952500" cy="7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Lato"/>
                <a:ea typeface="Lato"/>
                <a:cs typeface="Lato"/>
                <a:sym typeface="Lato"/>
              </a:rPr>
              <a:t>C = ∝</a:t>
            </a:r>
            <a:r>
              <a:rPr baseline="-25000" lang="en" sz="2800">
                <a:latin typeface="Lato"/>
                <a:ea typeface="Lato"/>
                <a:cs typeface="Lato"/>
                <a:sym typeface="Lato"/>
              </a:rPr>
              <a:t>s</a:t>
            </a:r>
            <a:r>
              <a:rPr lang="en" sz="2800">
                <a:latin typeface="Lato"/>
                <a:ea typeface="Lato"/>
                <a:cs typeface="Lato"/>
                <a:sym typeface="Lato"/>
              </a:rPr>
              <a:t>C</a:t>
            </a:r>
            <a:r>
              <a:rPr baseline="-25000" lang="en" sz="2800">
                <a:latin typeface="Lato"/>
                <a:ea typeface="Lato"/>
                <a:cs typeface="Lato"/>
                <a:sym typeface="Lato"/>
              </a:rPr>
              <a:t>s </a:t>
            </a:r>
            <a:r>
              <a:rPr lang="en" sz="2800">
                <a:latin typeface="Lato"/>
                <a:ea typeface="Lato"/>
                <a:cs typeface="Lato"/>
                <a:sym typeface="Lato"/>
              </a:rPr>
              <a:t>+ (1 - </a:t>
            </a:r>
            <a:r>
              <a:rPr lang="en" sz="2800">
                <a:latin typeface="Lato"/>
                <a:ea typeface="Lato"/>
                <a:cs typeface="Lato"/>
                <a:sym typeface="Lato"/>
              </a:rPr>
              <a:t>∝</a:t>
            </a:r>
            <a:r>
              <a:rPr baseline="-25000" lang="en" sz="2800">
                <a:latin typeface="Lato"/>
                <a:ea typeface="Lato"/>
                <a:cs typeface="Lato"/>
                <a:sym typeface="Lato"/>
              </a:rPr>
              <a:t>s</a:t>
            </a:r>
            <a:r>
              <a:rPr lang="en" sz="2800">
                <a:latin typeface="Lato"/>
                <a:ea typeface="Lato"/>
                <a:cs typeface="Lato"/>
                <a:sym typeface="Lato"/>
              </a:rPr>
              <a:t>)C</a:t>
            </a:r>
            <a:r>
              <a:rPr baseline="-25000" lang="en" sz="2800">
                <a:latin typeface="Lato"/>
                <a:ea typeface="Lato"/>
                <a:cs typeface="Lato"/>
                <a:sym typeface="Lato"/>
              </a:rPr>
              <a:t>D</a:t>
            </a:r>
            <a:endParaRPr baseline="-25000" sz="2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3" name="Google Shape;143;p18"/>
          <p:cNvSpPr txBox="1"/>
          <p:nvPr/>
        </p:nvSpPr>
        <p:spPr>
          <a:xfrm>
            <a:off x="1698000" y="2527525"/>
            <a:ext cx="4704300" cy="63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Lato"/>
                <a:ea typeface="Lato"/>
                <a:cs typeface="Lato"/>
                <a:sym typeface="Lato"/>
              </a:rPr>
              <a:t>C = C</a:t>
            </a:r>
            <a:r>
              <a:rPr baseline="-25000" lang="en" sz="2800">
                <a:latin typeface="Lato"/>
                <a:ea typeface="Lato"/>
                <a:cs typeface="Lato"/>
                <a:sym typeface="Lato"/>
              </a:rPr>
              <a:t>D</a:t>
            </a:r>
            <a:endParaRPr baseline="-25000" sz="2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4" name="Google Shape;144;p18"/>
          <p:cNvSpPr txBox="1"/>
          <p:nvPr/>
        </p:nvSpPr>
        <p:spPr>
          <a:xfrm>
            <a:off x="1698000" y="3618825"/>
            <a:ext cx="1935600" cy="63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latin typeface="Lato"/>
                <a:ea typeface="Lato"/>
                <a:cs typeface="Lato"/>
                <a:sym typeface="Lato"/>
              </a:rPr>
              <a:t>C = C</a:t>
            </a:r>
            <a:r>
              <a:rPr baseline="-25000" lang="en" sz="2700">
                <a:latin typeface="Lato"/>
                <a:ea typeface="Lato"/>
                <a:cs typeface="Lato"/>
                <a:sym typeface="Lato"/>
              </a:rPr>
              <a:t>s </a:t>
            </a:r>
            <a:endParaRPr baseline="-25000" sz="27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5" name="Google Shape;145;p18"/>
          <p:cNvSpPr txBox="1"/>
          <p:nvPr/>
        </p:nvSpPr>
        <p:spPr>
          <a:xfrm>
            <a:off x="6091550" y="2493925"/>
            <a:ext cx="1987500" cy="7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latin typeface="Lato"/>
                <a:ea typeface="Lato"/>
                <a:cs typeface="Lato"/>
                <a:sym typeface="Lato"/>
              </a:rPr>
              <a:t>When</a:t>
            </a:r>
            <a:r>
              <a:rPr lang="en" sz="2600">
                <a:latin typeface="Lato"/>
                <a:ea typeface="Lato"/>
                <a:cs typeface="Lato"/>
                <a:sym typeface="Lato"/>
              </a:rPr>
              <a:t> ∝</a:t>
            </a:r>
            <a:r>
              <a:rPr baseline="-25000" lang="en" sz="2600">
                <a:latin typeface="Lato"/>
                <a:ea typeface="Lato"/>
                <a:cs typeface="Lato"/>
                <a:sym typeface="Lato"/>
              </a:rPr>
              <a:t>s </a:t>
            </a:r>
            <a:r>
              <a:rPr lang="en" sz="2600">
                <a:latin typeface="Lato"/>
                <a:ea typeface="Lato"/>
                <a:cs typeface="Lato"/>
                <a:sym typeface="Lato"/>
              </a:rPr>
              <a:t>= 0</a:t>
            </a:r>
            <a:endParaRPr baseline="-25000" sz="26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6" name="Google Shape;146;p18"/>
          <p:cNvSpPr txBox="1"/>
          <p:nvPr/>
        </p:nvSpPr>
        <p:spPr>
          <a:xfrm>
            <a:off x="6166125" y="3551625"/>
            <a:ext cx="1987500" cy="7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latin typeface="Lato"/>
                <a:ea typeface="Lato"/>
                <a:cs typeface="Lato"/>
                <a:sym typeface="Lato"/>
              </a:rPr>
              <a:t>When ∝</a:t>
            </a:r>
            <a:r>
              <a:rPr baseline="-25000" lang="en" sz="2600">
                <a:latin typeface="Lato"/>
                <a:ea typeface="Lato"/>
                <a:cs typeface="Lato"/>
                <a:sym typeface="Lato"/>
              </a:rPr>
              <a:t>s </a:t>
            </a:r>
            <a:r>
              <a:rPr lang="en" sz="2600">
                <a:latin typeface="Lato"/>
                <a:ea typeface="Lato"/>
                <a:cs typeface="Lato"/>
                <a:sym typeface="Lato"/>
              </a:rPr>
              <a:t>= 1</a:t>
            </a:r>
            <a:endParaRPr baseline="-25000" sz="26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7" name="Google Shape;147;p18"/>
          <p:cNvSpPr txBox="1"/>
          <p:nvPr/>
        </p:nvSpPr>
        <p:spPr>
          <a:xfrm>
            <a:off x="1698000" y="742875"/>
            <a:ext cx="2320500" cy="5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Lato"/>
                <a:ea typeface="Lato"/>
                <a:cs typeface="Lato"/>
                <a:sym typeface="Lato"/>
              </a:rPr>
              <a:t>Over Operator</a:t>
            </a:r>
            <a:endParaRPr b="1" sz="24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8" name="Google Shape;148;p18"/>
          <p:cNvSpPr txBox="1"/>
          <p:nvPr/>
        </p:nvSpPr>
        <p:spPr>
          <a:xfrm>
            <a:off x="1698000" y="4379375"/>
            <a:ext cx="3105900" cy="5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Lato"/>
                <a:ea typeface="Lato"/>
                <a:cs typeface="Lato"/>
                <a:sym typeface="Lato"/>
              </a:rPr>
              <a:t>Linear interpolation</a:t>
            </a:r>
            <a:endParaRPr b="1" sz="24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9" name="Google Shape;149;p18"/>
          <p:cNvSpPr/>
          <p:nvPr/>
        </p:nvSpPr>
        <p:spPr>
          <a:xfrm>
            <a:off x="1662625" y="1549425"/>
            <a:ext cx="3664500" cy="5661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9"/>
          <p:cNvSpPr txBox="1"/>
          <p:nvPr/>
        </p:nvSpPr>
        <p:spPr>
          <a:xfrm>
            <a:off x="914175" y="2801650"/>
            <a:ext cx="7160100" cy="7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Lato"/>
                <a:ea typeface="Lato"/>
                <a:cs typeface="Lato"/>
                <a:sym typeface="Lato"/>
              </a:rPr>
              <a:t>C = ∝</a:t>
            </a:r>
            <a:r>
              <a:rPr baseline="-25000" lang="en" sz="2800">
                <a:latin typeface="Lato"/>
                <a:ea typeface="Lato"/>
                <a:cs typeface="Lato"/>
                <a:sym typeface="Lato"/>
              </a:rPr>
              <a:t>s</a:t>
            </a:r>
            <a:r>
              <a:rPr lang="en" sz="2800">
                <a:latin typeface="Lato"/>
                <a:ea typeface="Lato"/>
                <a:cs typeface="Lato"/>
                <a:sym typeface="Lato"/>
              </a:rPr>
              <a:t>C</a:t>
            </a:r>
            <a:r>
              <a:rPr baseline="-25000" lang="en" sz="2800">
                <a:latin typeface="Lato"/>
                <a:ea typeface="Lato"/>
                <a:cs typeface="Lato"/>
                <a:sym typeface="Lato"/>
              </a:rPr>
              <a:t>s                              </a:t>
            </a:r>
            <a:r>
              <a:rPr lang="en" sz="2800">
                <a:latin typeface="Lato"/>
                <a:ea typeface="Lato"/>
                <a:cs typeface="Lato"/>
                <a:sym typeface="Lato"/>
              </a:rPr>
              <a:t>+                 (1 - ∝</a:t>
            </a:r>
            <a:r>
              <a:rPr baseline="-25000" lang="en" sz="2800">
                <a:latin typeface="Lato"/>
                <a:ea typeface="Lato"/>
                <a:cs typeface="Lato"/>
                <a:sym typeface="Lato"/>
              </a:rPr>
              <a:t>s</a:t>
            </a:r>
            <a:r>
              <a:rPr lang="en" sz="2800">
                <a:latin typeface="Lato"/>
                <a:ea typeface="Lato"/>
                <a:cs typeface="Lato"/>
                <a:sym typeface="Lato"/>
              </a:rPr>
              <a:t>)C</a:t>
            </a:r>
            <a:r>
              <a:rPr baseline="-25000" lang="en" sz="2800">
                <a:latin typeface="Lato"/>
                <a:ea typeface="Lato"/>
                <a:cs typeface="Lato"/>
                <a:sym typeface="Lato"/>
              </a:rPr>
              <a:t>D</a:t>
            </a:r>
            <a:endParaRPr baseline="-25000" sz="2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5" name="Google Shape;155;p19"/>
          <p:cNvSpPr txBox="1"/>
          <p:nvPr/>
        </p:nvSpPr>
        <p:spPr>
          <a:xfrm>
            <a:off x="2129550" y="4011475"/>
            <a:ext cx="806400" cy="375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Source</a:t>
            </a:r>
            <a:endParaRPr b="1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6" name="Google Shape;156;p19"/>
          <p:cNvSpPr txBox="1"/>
          <p:nvPr/>
        </p:nvSpPr>
        <p:spPr>
          <a:xfrm>
            <a:off x="6756700" y="4011475"/>
            <a:ext cx="1139700" cy="375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Destination</a:t>
            </a:r>
            <a:endParaRPr b="1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7" name="Google Shape;157;p19"/>
          <p:cNvSpPr txBox="1"/>
          <p:nvPr/>
        </p:nvSpPr>
        <p:spPr>
          <a:xfrm>
            <a:off x="3988775" y="2031075"/>
            <a:ext cx="961200" cy="3750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Equation</a:t>
            </a:r>
            <a:endParaRPr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8" name="Google Shape;158;p1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OpenGL gives us the ability to control</a:t>
            </a:r>
            <a:endParaRPr/>
          </a:p>
        </p:txBody>
      </p:sp>
      <p:cxnSp>
        <p:nvCxnSpPr>
          <p:cNvPr id="159" name="Google Shape;159;p19"/>
          <p:cNvCxnSpPr>
            <a:stCxn id="157" idx="2"/>
          </p:cNvCxnSpPr>
          <p:nvPr/>
        </p:nvCxnSpPr>
        <p:spPr>
          <a:xfrm>
            <a:off x="4469375" y="2406075"/>
            <a:ext cx="0" cy="565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60" name="Google Shape;160;p19"/>
          <p:cNvCxnSpPr>
            <a:stCxn id="155" idx="0"/>
          </p:cNvCxnSpPr>
          <p:nvPr/>
        </p:nvCxnSpPr>
        <p:spPr>
          <a:xfrm rot="10800000">
            <a:off x="2532750" y="3516175"/>
            <a:ext cx="0" cy="495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61" name="Google Shape;161;p19"/>
          <p:cNvCxnSpPr>
            <a:stCxn id="156" idx="0"/>
          </p:cNvCxnSpPr>
          <p:nvPr/>
        </p:nvCxnSpPr>
        <p:spPr>
          <a:xfrm rot="10800000">
            <a:off x="7326550" y="3473875"/>
            <a:ext cx="0" cy="5376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62" name="Google Shape;162;p19"/>
          <p:cNvSpPr txBox="1"/>
          <p:nvPr/>
        </p:nvSpPr>
        <p:spPr>
          <a:xfrm>
            <a:off x="1363525" y="2031075"/>
            <a:ext cx="1622700" cy="3750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Source Factor</a:t>
            </a:r>
            <a:endParaRPr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63" name="Google Shape;163;p19"/>
          <p:cNvCxnSpPr>
            <a:stCxn id="162" idx="2"/>
          </p:cNvCxnSpPr>
          <p:nvPr/>
        </p:nvCxnSpPr>
        <p:spPr>
          <a:xfrm>
            <a:off x="2174875" y="2406075"/>
            <a:ext cx="0" cy="565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64" name="Google Shape;164;p19"/>
          <p:cNvSpPr txBox="1"/>
          <p:nvPr/>
        </p:nvSpPr>
        <p:spPr>
          <a:xfrm>
            <a:off x="5732750" y="2031075"/>
            <a:ext cx="1778100" cy="3750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Destination </a:t>
            </a:r>
            <a:r>
              <a:rPr b="1"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Factor</a:t>
            </a:r>
            <a:endParaRPr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65" name="Google Shape;165;p19"/>
          <p:cNvCxnSpPr>
            <a:stCxn id="164" idx="2"/>
          </p:cNvCxnSpPr>
          <p:nvPr/>
        </p:nvCxnSpPr>
        <p:spPr>
          <a:xfrm>
            <a:off x="6621800" y="2406075"/>
            <a:ext cx="0" cy="565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0"/>
          <p:cNvSpPr txBox="1"/>
          <p:nvPr/>
        </p:nvSpPr>
        <p:spPr>
          <a:xfrm>
            <a:off x="693350" y="1825150"/>
            <a:ext cx="1503900" cy="375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Lato"/>
                <a:ea typeface="Lato"/>
                <a:cs typeface="Lato"/>
                <a:sym typeface="Lato"/>
              </a:rPr>
              <a:t>Source Factor</a:t>
            </a:r>
            <a:endParaRPr b="1"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1" name="Google Shape;171;p20"/>
          <p:cNvSpPr txBox="1"/>
          <p:nvPr/>
        </p:nvSpPr>
        <p:spPr>
          <a:xfrm>
            <a:off x="693350" y="1372550"/>
            <a:ext cx="1503900" cy="375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Lato"/>
                <a:ea typeface="Lato"/>
                <a:cs typeface="Lato"/>
                <a:sym typeface="Lato"/>
              </a:rPr>
              <a:t>Destination Factor</a:t>
            </a:r>
            <a:endParaRPr b="1"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2" name="Google Shape;172;p20"/>
          <p:cNvSpPr txBox="1"/>
          <p:nvPr/>
        </p:nvSpPr>
        <p:spPr>
          <a:xfrm>
            <a:off x="2299375" y="1425625"/>
            <a:ext cx="6424200" cy="34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 u="sng">
                <a:latin typeface="Lato"/>
                <a:ea typeface="Lato"/>
                <a:cs typeface="Lato"/>
                <a:sym typeface="Lato"/>
              </a:rPr>
              <a:t>Could be:</a:t>
            </a:r>
            <a:endParaRPr b="1" sz="1800" u="sng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GL_ZERO: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 ZERO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GL_ONE: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 ONE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GL_SRC_COLOR: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 SOURCE COLOR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GL_ONE_MINUS_SRC_COLOR: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 1 - 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SOURCE COLOR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GL_DST_COLOR: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 DESTINATION COLOR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GL_ONE_MINUS_DST_COLOR: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 1 -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DESTINATION COLOR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GL_SRC_ALPHA: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SOURCE ALPHA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GL_ONE_MINUS_SRC_ALPHA: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 1 - 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SOURCE ALPHA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GL_DST_ALPHA: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DESTINATION 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ALPHA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GL_ONE_MINUS_DST_ALPHA: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 1 - 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DESTINATION ALPHA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G</a:t>
            </a:r>
            <a:r>
              <a:rPr b="1" lang="en">
                <a:latin typeface="Lato"/>
                <a:ea typeface="Lato"/>
                <a:cs typeface="Lato"/>
                <a:sym typeface="Lato"/>
              </a:rPr>
              <a:t>L_CONSTANT_COLOR: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 CONSTANT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GL_ONE_MINUS_CONSTAN</a:t>
            </a:r>
            <a:r>
              <a:rPr b="1" lang="en">
                <a:latin typeface="Lato"/>
                <a:ea typeface="Lato"/>
                <a:cs typeface="Lato"/>
                <a:sym typeface="Lato"/>
              </a:rPr>
              <a:t>T</a:t>
            </a:r>
            <a:r>
              <a:rPr b="1" lang="en">
                <a:latin typeface="Lato"/>
                <a:ea typeface="Lato"/>
                <a:cs typeface="Lato"/>
                <a:sym typeface="Lato"/>
              </a:rPr>
              <a:t>_COLOR: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 1 - CONSTANT COLOR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GL_CONSTANT_ALPHA: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 CONSTANT ALPHA </a:t>
            </a:r>
            <a:r>
              <a:rPr b="1" lang="en">
                <a:latin typeface="Lato"/>
                <a:ea typeface="Lato"/>
                <a:cs typeface="Lato"/>
                <a:sym typeface="Lato"/>
              </a:rPr>
              <a:t>GL_ONE_MINUS_CONSTANT_ALPHA: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 1 - CONSTANT ALPHA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1"/>
          <p:cNvSpPr txBox="1"/>
          <p:nvPr/>
        </p:nvSpPr>
        <p:spPr>
          <a:xfrm>
            <a:off x="2299375" y="1425625"/>
            <a:ext cx="6424200" cy="34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 u="sng">
                <a:latin typeface="Lato"/>
                <a:ea typeface="Lato"/>
                <a:cs typeface="Lato"/>
                <a:sym typeface="Lato"/>
              </a:rPr>
              <a:t>Could be:</a:t>
            </a:r>
            <a:endParaRPr b="1" sz="1800" u="sng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GL_FUNC_ADD: 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ADDITION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GL_FUNC_SUBTRACT: 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SUBTRACTION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GL_FUNC_REVERSE_SUBTRACT: 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REVERSE SUBTRACTION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GL_MIN: 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MIN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GL_MAX: 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MAX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8" name="Google Shape;178;p21"/>
          <p:cNvSpPr txBox="1"/>
          <p:nvPr/>
        </p:nvSpPr>
        <p:spPr>
          <a:xfrm>
            <a:off x="693350" y="1361950"/>
            <a:ext cx="961200" cy="375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Equation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